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  <p:sldId id="258" r:id="rId3"/>
    <p:sldId id="290" r:id="rId4"/>
    <p:sldId id="264" r:id="rId5"/>
    <p:sldId id="271" r:id="rId6"/>
    <p:sldId id="293" r:id="rId7"/>
    <p:sldId id="281" r:id="rId8"/>
    <p:sldId id="280" r:id="rId9"/>
    <p:sldId id="273" r:id="rId10"/>
    <p:sldId id="287" r:id="rId11"/>
    <p:sldId id="292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usiahoho" initials="A" lastIdx="1" clrIdx="0">
    <p:extLst>
      <p:ext uri="{19B8F6BF-5375-455C-9EA6-DF929625EA0E}">
        <p15:presenceInfo xmlns:p15="http://schemas.microsoft.com/office/powerpoint/2012/main" userId="Aniusiaho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943"/>
    <a:srgbClr val="FBCF48"/>
    <a:srgbClr val="31C6F6"/>
    <a:srgbClr val="BFD8EF"/>
    <a:srgbClr val="FFCE2B"/>
    <a:srgbClr val="EBF3FA"/>
    <a:srgbClr val="F0BEB6"/>
    <a:srgbClr val="6ED7F9"/>
    <a:srgbClr val="E2A3FE"/>
    <a:srgbClr val="FCF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39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86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91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01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97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5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61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19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27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96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03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dzdm.pl/PL-H441/o-szkolach-ponadpodstawowych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3.png"/><Relationship Id="rId5" Type="http://schemas.openxmlformats.org/officeDocument/2006/relationships/tags" Target="../tags/tag5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pn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" Type="http://schemas.openxmlformats.org/officeDocument/2006/relationships/image" Target="../media/image32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 rot="16200000">
            <a:off x="6663854" y="807110"/>
            <a:ext cx="4001710" cy="3788627"/>
            <a:chOff x="7203185" y="360001"/>
            <a:chExt cx="6810324" cy="6447689"/>
          </a:xfrm>
        </p:grpSpPr>
        <p:sp>
          <p:nvSpPr>
            <p:cNvPr id="50" name="Oval 49"/>
            <p:cNvSpPr/>
            <p:nvPr/>
          </p:nvSpPr>
          <p:spPr>
            <a:xfrm>
              <a:off x="9388727" y="3425794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Oval 50"/>
            <p:cNvSpPr/>
            <p:nvPr/>
          </p:nvSpPr>
          <p:spPr>
            <a:xfrm>
              <a:off x="8039986" y="5249104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Oval 51"/>
            <p:cNvSpPr/>
            <p:nvPr/>
          </p:nvSpPr>
          <p:spPr>
            <a:xfrm>
              <a:off x="10709614" y="1560888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Oval 52"/>
            <p:cNvSpPr/>
            <p:nvPr/>
          </p:nvSpPr>
          <p:spPr>
            <a:xfrm>
              <a:off x="8402411" y="1719943"/>
              <a:ext cx="1613807" cy="1613807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Oval 53"/>
            <p:cNvSpPr/>
            <p:nvPr/>
          </p:nvSpPr>
          <p:spPr>
            <a:xfrm>
              <a:off x="10535777" y="445910"/>
              <a:ext cx="947076" cy="947076"/>
            </a:xfrm>
            <a:prstGeom prst="ellipse">
              <a:avLst/>
            </a:prstGeom>
            <a:solidFill>
              <a:srgbClr val="31C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Oval 54"/>
            <p:cNvSpPr/>
            <p:nvPr/>
          </p:nvSpPr>
          <p:spPr>
            <a:xfrm>
              <a:off x="11292000" y="360001"/>
              <a:ext cx="1558586" cy="1558586"/>
            </a:xfrm>
            <a:prstGeom prst="ellipse">
              <a:avLst/>
            </a:prstGeom>
            <a:solidFill>
              <a:srgbClr val="5186F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Oval 55"/>
            <p:cNvSpPr/>
            <p:nvPr/>
          </p:nvSpPr>
          <p:spPr>
            <a:xfrm>
              <a:off x="10519056" y="1018587"/>
              <a:ext cx="1402711" cy="1402711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Oval 56"/>
            <p:cNvSpPr/>
            <p:nvPr/>
          </p:nvSpPr>
          <p:spPr>
            <a:xfrm>
              <a:off x="10016218" y="2491264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Oval 57"/>
            <p:cNvSpPr/>
            <p:nvPr/>
          </p:nvSpPr>
          <p:spPr>
            <a:xfrm>
              <a:off x="9209315" y="1719943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Oval 58"/>
            <p:cNvSpPr/>
            <p:nvPr/>
          </p:nvSpPr>
          <p:spPr>
            <a:xfrm>
              <a:off x="10081532" y="1251858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Oval 59"/>
            <p:cNvSpPr/>
            <p:nvPr/>
          </p:nvSpPr>
          <p:spPr>
            <a:xfrm>
              <a:off x="11787419" y="2012791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Oval 60"/>
            <p:cNvSpPr/>
            <p:nvPr/>
          </p:nvSpPr>
          <p:spPr>
            <a:xfrm>
              <a:off x="8293687" y="3331323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Oval 61"/>
            <p:cNvSpPr/>
            <p:nvPr/>
          </p:nvSpPr>
          <p:spPr>
            <a:xfrm>
              <a:off x="7203185" y="4235769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Oval 62"/>
            <p:cNvSpPr/>
            <p:nvPr/>
          </p:nvSpPr>
          <p:spPr>
            <a:xfrm>
              <a:off x="9174780" y="3260700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Oval 63"/>
            <p:cNvSpPr/>
            <p:nvPr/>
          </p:nvSpPr>
          <p:spPr>
            <a:xfrm>
              <a:off x="8330064" y="3770112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Oval 64"/>
            <p:cNvSpPr/>
            <p:nvPr/>
          </p:nvSpPr>
          <p:spPr>
            <a:xfrm>
              <a:off x="8761771" y="4755689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Oval 65"/>
            <p:cNvSpPr/>
            <p:nvPr/>
          </p:nvSpPr>
          <p:spPr>
            <a:xfrm>
              <a:off x="9847490" y="5015062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Oval 66"/>
            <p:cNvSpPr/>
            <p:nvPr/>
          </p:nvSpPr>
          <p:spPr>
            <a:xfrm>
              <a:off x="10131676" y="429548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Oval 67"/>
            <p:cNvSpPr/>
            <p:nvPr/>
          </p:nvSpPr>
          <p:spPr>
            <a:xfrm>
              <a:off x="12071293" y="3466349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Oval 68"/>
            <p:cNvSpPr/>
            <p:nvPr/>
          </p:nvSpPr>
          <p:spPr>
            <a:xfrm>
              <a:off x="13545425" y="905252"/>
              <a:ext cx="468084" cy="468084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Oval 69"/>
            <p:cNvSpPr/>
            <p:nvPr/>
          </p:nvSpPr>
          <p:spPr>
            <a:xfrm>
              <a:off x="12680312" y="1251858"/>
              <a:ext cx="947076" cy="94707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Oval 70"/>
            <p:cNvSpPr/>
            <p:nvPr/>
          </p:nvSpPr>
          <p:spPr>
            <a:xfrm>
              <a:off x="11395018" y="3203442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Oval 71"/>
            <p:cNvSpPr/>
            <p:nvPr/>
          </p:nvSpPr>
          <p:spPr>
            <a:xfrm>
              <a:off x="10823916" y="3889976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Oval 72"/>
            <p:cNvSpPr/>
            <p:nvPr/>
          </p:nvSpPr>
          <p:spPr>
            <a:xfrm>
              <a:off x="7631464" y="5249104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H="1">
              <a:off x="7351387" y="2153086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1339096" y="2975621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10598604" y="905252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10194800" y="2445557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8861969" y="3789231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8795330" y="4921286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068560" y="168812"/>
            <a:ext cx="5603249" cy="5304888"/>
            <a:chOff x="7203185" y="360001"/>
            <a:chExt cx="6810324" cy="6447689"/>
          </a:xfrm>
        </p:grpSpPr>
        <p:sp>
          <p:nvSpPr>
            <p:cNvPr id="19" name="Oval 18"/>
            <p:cNvSpPr/>
            <p:nvPr/>
          </p:nvSpPr>
          <p:spPr>
            <a:xfrm>
              <a:off x="9388727" y="3425794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Oval 19"/>
            <p:cNvSpPr/>
            <p:nvPr/>
          </p:nvSpPr>
          <p:spPr>
            <a:xfrm>
              <a:off x="8039986" y="5249104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Oval 20"/>
            <p:cNvSpPr/>
            <p:nvPr/>
          </p:nvSpPr>
          <p:spPr>
            <a:xfrm>
              <a:off x="10709614" y="1560888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Oval 21"/>
            <p:cNvSpPr/>
            <p:nvPr/>
          </p:nvSpPr>
          <p:spPr>
            <a:xfrm>
              <a:off x="8402411" y="1719943"/>
              <a:ext cx="1613807" cy="1613807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Oval 22"/>
            <p:cNvSpPr/>
            <p:nvPr/>
          </p:nvSpPr>
          <p:spPr>
            <a:xfrm>
              <a:off x="10535777" y="445910"/>
              <a:ext cx="947076" cy="947076"/>
            </a:xfrm>
            <a:prstGeom prst="ellipse">
              <a:avLst/>
            </a:prstGeom>
            <a:solidFill>
              <a:srgbClr val="31C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Oval 23"/>
            <p:cNvSpPr/>
            <p:nvPr/>
          </p:nvSpPr>
          <p:spPr>
            <a:xfrm>
              <a:off x="11292000" y="360001"/>
              <a:ext cx="1558586" cy="1558586"/>
            </a:xfrm>
            <a:prstGeom prst="ellipse">
              <a:avLst/>
            </a:prstGeom>
            <a:solidFill>
              <a:srgbClr val="5186F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Oval 24"/>
            <p:cNvSpPr/>
            <p:nvPr/>
          </p:nvSpPr>
          <p:spPr>
            <a:xfrm>
              <a:off x="10519056" y="1018587"/>
              <a:ext cx="1402711" cy="1402711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Oval 25"/>
            <p:cNvSpPr/>
            <p:nvPr/>
          </p:nvSpPr>
          <p:spPr>
            <a:xfrm>
              <a:off x="10016218" y="2491264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Oval 26"/>
            <p:cNvSpPr/>
            <p:nvPr/>
          </p:nvSpPr>
          <p:spPr>
            <a:xfrm>
              <a:off x="9209315" y="1719943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Oval 27"/>
            <p:cNvSpPr/>
            <p:nvPr/>
          </p:nvSpPr>
          <p:spPr>
            <a:xfrm>
              <a:off x="10081532" y="1251858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Oval 28"/>
            <p:cNvSpPr/>
            <p:nvPr/>
          </p:nvSpPr>
          <p:spPr>
            <a:xfrm>
              <a:off x="11787419" y="2012791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Oval 29"/>
            <p:cNvSpPr/>
            <p:nvPr/>
          </p:nvSpPr>
          <p:spPr>
            <a:xfrm>
              <a:off x="8293687" y="3331323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Oval 30"/>
            <p:cNvSpPr/>
            <p:nvPr/>
          </p:nvSpPr>
          <p:spPr>
            <a:xfrm>
              <a:off x="7203185" y="4235769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Oval 31"/>
            <p:cNvSpPr/>
            <p:nvPr/>
          </p:nvSpPr>
          <p:spPr>
            <a:xfrm>
              <a:off x="9174780" y="3260700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Oval 32"/>
            <p:cNvSpPr/>
            <p:nvPr/>
          </p:nvSpPr>
          <p:spPr>
            <a:xfrm>
              <a:off x="8330064" y="3770112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Oval 33"/>
            <p:cNvSpPr/>
            <p:nvPr/>
          </p:nvSpPr>
          <p:spPr>
            <a:xfrm>
              <a:off x="8761771" y="4755689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Oval 34"/>
            <p:cNvSpPr/>
            <p:nvPr/>
          </p:nvSpPr>
          <p:spPr>
            <a:xfrm>
              <a:off x="9847490" y="5015062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Oval 35"/>
            <p:cNvSpPr/>
            <p:nvPr/>
          </p:nvSpPr>
          <p:spPr>
            <a:xfrm>
              <a:off x="10131676" y="429548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Oval 36"/>
            <p:cNvSpPr/>
            <p:nvPr/>
          </p:nvSpPr>
          <p:spPr>
            <a:xfrm>
              <a:off x="12071293" y="3466349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Oval 37"/>
            <p:cNvSpPr/>
            <p:nvPr/>
          </p:nvSpPr>
          <p:spPr>
            <a:xfrm>
              <a:off x="13545425" y="905252"/>
              <a:ext cx="468084" cy="468084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Oval 38"/>
            <p:cNvSpPr/>
            <p:nvPr/>
          </p:nvSpPr>
          <p:spPr>
            <a:xfrm>
              <a:off x="12680312" y="1251858"/>
              <a:ext cx="947076" cy="94707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Oval 39"/>
            <p:cNvSpPr/>
            <p:nvPr/>
          </p:nvSpPr>
          <p:spPr>
            <a:xfrm>
              <a:off x="11395018" y="3203442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Oval 40"/>
            <p:cNvSpPr/>
            <p:nvPr/>
          </p:nvSpPr>
          <p:spPr>
            <a:xfrm>
              <a:off x="10823916" y="3889976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Oval 41"/>
            <p:cNvSpPr/>
            <p:nvPr/>
          </p:nvSpPr>
          <p:spPr>
            <a:xfrm>
              <a:off x="7631464" y="5249104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7351387" y="2153086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1339096" y="2975621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0598604" y="905252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0194800" y="2445557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8861969" y="3789231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8795330" y="4921286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3" descr="C:\Documents and Settings\Małgorzata\Pulpit\logo_wi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392" y="76434"/>
            <a:ext cx="1235035" cy="117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9288425" y="5421861"/>
            <a:ext cx="2869971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/>
          </p:cNvCxnSpPr>
          <p:nvPr/>
        </p:nvCxnSpPr>
        <p:spPr>
          <a:xfrm>
            <a:off x="6659459" y="5099959"/>
            <a:ext cx="5517381" cy="7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578163" y="-975454"/>
            <a:ext cx="6783068" cy="6459644"/>
            <a:chOff x="4762623" y="-830888"/>
            <a:chExt cx="7201369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623" y="-830888"/>
              <a:ext cx="7201369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419446" y="1631613"/>
              <a:ext cx="5367749" cy="3224993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6165" y="2268794"/>
            <a:ext cx="8612860" cy="1617170"/>
          </a:xfrm>
        </p:spPr>
        <p:txBody>
          <a:bodyPr>
            <a:normAutofit/>
          </a:bodyPr>
          <a:lstStyle/>
          <a:p>
            <a:r>
              <a:rPr lang="pl-PL" altLang="pl-PL" sz="5000" b="1" dirty="0">
                <a:latin typeface="Century Gothic" panose="020B0502020202020204" pitchFamily="34" charset="0"/>
                <a:ea typeface="Adobe Fan Heiti Std B" panose="020B0700000000000000" pitchFamily="34" charset="-128"/>
                <a:cs typeface="Calibri" panose="020F0502020204030204" pitchFamily="34" charset="0"/>
              </a:rPr>
              <a:t>Nauka zawodu</a:t>
            </a:r>
            <a:br>
              <a:rPr lang="pl-PL" altLang="pl-PL" sz="5000" b="1" dirty="0">
                <a:latin typeface="Century Gothic" panose="020B0502020202020204" pitchFamily="34" charset="0"/>
                <a:ea typeface="Adobe Fan Heiti Std B" panose="020B0700000000000000" pitchFamily="34" charset="-128"/>
                <a:cs typeface="Calibri" panose="020F0502020204030204" pitchFamily="34" charset="0"/>
              </a:rPr>
            </a:br>
            <a:r>
              <a:rPr lang="pl-PL" altLang="pl-PL" sz="5000" b="1" dirty="0">
                <a:latin typeface="Century Gothic" panose="020B0502020202020204" pitchFamily="34" charset="0"/>
                <a:ea typeface="Adobe Fan Heiti Std B" panose="020B0700000000000000" pitchFamily="34" charset="-128"/>
                <a:cs typeface="Calibri" panose="020F0502020204030204" pitchFamily="34" charset="0"/>
              </a:rPr>
              <a:t>w rzemiośle</a:t>
            </a:r>
            <a:endParaRPr lang="pl-PL" sz="5000" dirty="0">
              <a:latin typeface="Century Gothic" panose="020B0502020202020204" pitchFamily="34" charset="0"/>
              <a:ea typeface="Adobe Fan Heiti Std B" panose="020B0700000000000000" pitchFamily="34" charset="-128"/>
            </a:endParaRP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69C837B6-525E-A8C6-D5E1-9A20D138A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6" y="-217375"/>
            <a:ext cx="2877544" cy="1644311"/>
          </a:xfrm>
          <a:prstGeom prst="rect">
            <a:avLst/>
          </a:prstGeom>
        </p:spPr>
      </p:pic>
      <p:pic>
        <p:nvPicPr>
          <p:cNvPr id="81" name="Obraz 80">
            <a:extLst>
              <a:ext uri="{FF2B5EF4-FFF2-40B4-BE49-F238E27FC236}">
                <a16:creationId xmlns:a16="http://schemas.microsoft.com/office/drawing/2014/main" id="{6BECBD50-7D1F-9318-B647-34C0903C07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3" y="5278517"/>
            <a:ext cx="11000501" cy="162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  <a:alpha val="2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cxnSpLocks/>
            <a:stCxn id="56" idx="0"/>
          </p:cNvCxnSpPr>
          <p:nvPr/>
        </p:nvCxnSpPr>
        <p:spPr>
          <a:xfrm flipH="1" flipV="1">
            <a:off x="10223765" y="1599735"/>
            <a:ext cx="921588" cy="2916967"/>
          </a:xfrm>
          <a:prstGeom prst="line">
            <a:avLst/>
          </a:prstGeom>
          <a:ln w="5715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1" idx="0"/>
          </p:cNvCxnSpPr>
          <p:nvPr/>
        </p:nvCxnSpPr>
        <p:spPr>
          <a:xfrm flipV="1">
            <a:off x="1161249" y="3467934"/>
            <a:ext cx="776461" cy="1048768"/>
          </a:xfrm>
          <a:prstGeom prst="line">
            <a:avLst/>
          </a:prstGeom>
          <a:ln w="5715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58" y="1088478"/>
            <a:ext cx="3236544" cy="7366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90" y="1778583"/>
            <a:ext cx="783175" cy="1281560"/>
          </a:xfrm>
          <a:prstGeom prst="rect">
            <a:avLst/>
          </a:prstGeom>
        </p:spPr>
      </p:pic>
      <p:sp>
        <p:nvSpPr>
          <p:cNvPr id="76" name="Pięciokąt 4"/>
          <p:cNvSpPr/>
          <p:nvPr/>
        </p:nvSpPr>
        <p:spPr>
          <a:xfrm>
            <a:off x="0" y="15116"/>
            <a:ext cx="6028283" cy="1105605"/>
          </a:xfrm>
          <a:prstGeom prst="homePlate">
            <a:avLst/>
          </a:prstGeom>
          <a:solidFill>
            <a:srgbClr val="FFC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0423" y="-83694"/>
            <a:ext cx="4924160" cy="1325563"/>
          </a:xfrm>
        </p:spPr>
        <p:txBody>
          <a:bodyPr>
            <a:normAutofit/>
          </a:bodyPr>
          <a:lstStyle/>
          <a:p>
            <a:r>
              <a:rPr lang="pl-PL" altLang="pl-PL" sz="3000" b="1" dirty="0">
                <a:latin typeface="Century Gothic" panose="020B0502020202020204" pitchFamily="34" charset="0"/>
              </a:rPr>
              <a:t>JAK WYRUSZYĆ </a:t>
            </a:r>
            <a:br>
              <a:rPr lang="pl-PL" altLang="pl-PL" sz="3000" b="1" dirty="0">
                <a:latin typeface="Century Gothic" panose="020B0502020202020204" pitchFamily="34" charset="0"/>
              </a:rPr>
            </a:br>
            <a:r>
              <a:rPr lang="pl-PL" altLang="pl-PL" sz="3000" b="1" dirty="0">
                <a:latin typeface="Century Gothic" panose="020B0502020202020204" pitchFamily="34" charset="0"/>
              </a:rPr>
              <a:t>W ZAWODOWĄ PODRÓŻ?</a:t>
            </a:r>
            <a:endParaRPr lang="pl-PL" sz="30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18" y="2712752"/>
            <a:ext cx="3165018" cy="95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Connector 17"/>
          <p:cNvCxnSpPr>
            <a:stCxn id="52" idx="0"/>
          </p:cNvCxnSpPr>
          <p:nvPr/>
        </p:nvCxnSpPr>
        <p:spPr>
          <a:xfrm flipV="1">
            <a:off x="3158070" y="3376068"/>
            <a:ext cx="395036" cy="1140634"/>
          </a:xfrm>
          <a:prstGeom prst="line">
            <a:avLst/>
          </a:prstGeom>
          <a:ln w="5715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3" idx="0"/>
          </p:cNvCxnSpPr>
          <p:nvPr/>
        </p:nvCxnSpPr>
        <p:spPr>
          <a:xfrm flipV="1">
            <a:off x="5154891" y="3100792"/>
            <a:ext cx="320281" cy="1415910"/>
          </a:xfrm>
          <a:prstGeom prst="line">
            <a:avLst/>
          </a:prstGeom>
          <a:ln w="5715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  <a:stCxn id="54" idx="0"/>
          </p:cNvCxnSpPr>
          <p:nvPr/>
        </p:nvCxnSpPr>
        <p:spPr>
          <a:xfrm flipV="1">
            <a:off x="7151712" y="2751314"/>
            <a:ext cx="9105" cy="1765388"/>
          </a:xfrm>
          <a:prstGeom prst="line">
            <a:avLst/>
          </a:prstGeom>
          <a:ln w="5715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5" idx="0"/>
          </p:cNvCxnSpPr>
          <p:nvPr/>
        </p:nvCxnSpPr>
        <p:spPr>
          <a:xfrm flipH="1" flipV="1">
            <a:off x="9059757" y="2190172"/>
            <a:ext cx="88775" cy="2326530"/>
          </a:xfrm>
          <a:prstGeom prst="line">
            <a:avLst/>
          </a:prstGeom>
          <a:ln w="5715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30555" y="4516702"/>
            <a:ext cx="1861387" cy="1736321"/>
          </a:xfrm>
          <a:prstGeom prst="rect">
            <a:avLst/>
          </a:prstGeom>
          <a:solidFill>
            <a:srgbClr val="BDB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Wybierz zawód, który Cię interesuje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227376" y="4516702"/>
            <a:ext cx="1861387" cy="1736321"/>
          </a:xfrm>
          <a:prstGeom prst="rect">
            <a:avLst/>
          </a:prstGeom>
          <a:solidFill>
            <a:srgbClr val="5E7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Wybierz szkołę, która uczy Twojego zawodu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24197" y="4516702"/>
            <a:ext cx="1861387" cy="1736321"/>
          </a:xfrm>
          <a:prstGeom prst="rect">
            <a:avLst/>
          </a:prstGeom>
          <a:solidFill>
            <a:srgbClr val="A5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Poszukaj pracodawcy – pomogą w tym Cechy lub Izba Rzemieślnicza, szukaj ich w pobliżu miejsca zamieszkania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221018" y="4516702"/>
            <a:ext cx="1861387" cy="1736321"/>
          </a:xfrm>
          <a:prstGeom prst="rect">
            <a:avLst/>
          </a:prstGeom>
          <a:solidFill>
            <a:srgbClr val="EF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Uzyskaj zdolność do wykonywania zawodu.</a:t>
            </a:r>
          </a:p>
          <a:p>
            <a:pPr algn="ctr"/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Podpisz umowę </a:t>
            </a:r>
            <a:b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 pracę w celu </a:t>
            </a:r>
            <a:r>
              <a:rPr lang="pl-PL" sz="1400">
                <a:solidFill>
                  <a:schemeClr val="tx1"/>
                </a:solidFill>
                <a:latin typeface="Century Gothic" panose="020B0502020202020204" pitchFamily="34" charset="0"/>
              </a:rPr>
              <a:t>przygotowania zawodowego </a:t>
            </a:r>
            <a:endParaRPr lang="pl-P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217838" y="4516702"/>
            <a:ext cx="1861387" cy="1736321"/>
          </a:xfrm>
          <a:prstGeom prst="rect">
            <a:avLst/>
          </a:prstGeom>
          <a:solidFill>
            <a:srgbClr val="36C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Ucz się pilnie i za 3 lata przyjdź na egzamin czeladniczy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214659" y="4516702"/>
            <a:ext cx="1861387" cy="1736321"/>
          </a:xfrm>
          <a:prstGeom prst="rect">
            <a:avLst/>
          </a:prstGeom>
          <a:solidFill>
            <a:srgbClr val="FEC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Uzyskaj świadectwo czeladnicze,                   a potem zdobywaj świat – zatrudnij się w firmie lub załóż własną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12709" y="3724819"/>
            <a:ext cx="7986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KROK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</a:rPr>
              <a:t>01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19804" y="3757573"/>
            <a:ext cx="7986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KROK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</a:rPr>
              <a:t>02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42970" y="3766696"/>
            <a:ext cx="7986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KROK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</a:rPr>
              <a:t>03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50099" y="3724819"/>
            <a:ext cx="7986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KROK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</a:rPr>
              <a:t>04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704836" y="3719348"/>
            <a:ext cx="7986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KROK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</a:rPr>
              <a:t>05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617979" y="3719347"/>
            <a:ext cx="7986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KROK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</a:rPr>
              <a:t>06</a:t>
            </a:r>
          </a:p>
        </p:txBody>
      </p:sp>
      <p:sp>
        <p:nvSpPr>
          <p:cNvPr id="73" name="Chevron 72"/>
          <p:cNvSpPr/>
          <p:nvPr/>
        </p:nvSpPr>
        <p:spPr>
          <a:xfrm>
            <a:off x="367518" y="2091197"/>
            <a:ext cx="716560" cy="996951"/>
          </a:xfrm>
          <a:prstGeom prst="chevron">
            <a:avLst/>
          </a:prstGeom>
          <a:solidFill>
            <a:srgbClr val="BDB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4" name="Chevron 73"/>
          <p:cNvSpPr/>
          <p:nvPr/>
        </p:nvSpPr>
        <p:spPr>
          <a:xfrm rot="16200000">
            <a:off x="8924526" y="231722"/>
            <a:ext cx="716560" cy="996951"/>
          </a:xfrm>
          <a:prstGeom prst="chevron">
            <a:avLst/>
          </a:prstGeom>
          <a:solidFill>
            <a:srgbClr val="FEC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31813" y="15116"/>
            <a:ext cx="2657791" cy="369332"/>
          </a:xfrm>
          <a:prstGeom prst="rect">
            <a:avLst/>
          </a:prstGeom>
          <a:solidFill>
            <a:srgbClr val="FECF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ZAWÓD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98" y="1384864"/>
            <a:ext cx="770000" cy="1260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58" y="1701335"/>
            <a:ext cx="783200" cy="128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22" y="2774139"/>
            <a:ext cx="2852091" cy="8287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14" y="2386503"/>
            <a:ext cx="2244122" cy="9054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52" y="2031129"/>
            <a:ext cx="2235181" cy="9131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46" y="1571314"/>
            <a:ext cx="2995144" cy="890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90" y="193984"/>
            <a:ext cx="783200" cy="1281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18" y="725542"/>
            <a:ext cx="783200" cy="1281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07" y="1306601"/>
            <a:ext cx="783200" cy="1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1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0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89" y="1305318"/>
            <a:ext cx="3973098" cy="4615409"/>
          </a:xfrm>
          <a:prstGeom prst="rect">
            <a:avLst/>
          </a:prstGeom>
        </p:spPr>
      </p:pic>
      <p:grpSp>
        <p:nvGrpSpPr>
          <p:cNvPr id="5" name="Group 37"/>
          <p:cNvGrpSpPr/>
          <p:nvPr/>
        </p:nvGrpSpPr>
        <p:grpSpPr>
          <a:xfrm>
            <a:off x="-2363063" y="-1859906"/>
            <a:ext cx="6477793" cy="6132864"/>
            <a:chOff x="7203185" y="360001"/>
            <a:chExt cx="6810324" cy="6447689"/>
          </a:xfrm>
        </p:grpSpPr>
        <p:sp>
          <p:nvSpPr>
            <p:cNvPr id="6" name="Oval 27"/>
            <p:cNvSpPr/>
            <p:nvPr/>
          </p:nvSpPr>
          <p:spPr>
            <a:xfrm>
              <a:off x="9388727" y="3425794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Oval 25"/>
            <p:cNvSpPr/>
            <p:nvPr/>
          </p:nvSpPr>
          <p:spPr>
            <a:xfrm>
              <a:off x="8039986" y="5249104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Oval 23"/>
            <p:cNvSpPr/>
            <p:nvPr/>
          </p:nvSpPr>
          <p:spPr>
            <a:xfrm>
              <a:off x="10709614" y="1560888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Oval 5"/>
            <p:cNvSpPr/>
            <p:nvPr/>
          </p:nvSpPr>
          <p:spPr>
            <a:xfrm>
              <a:off x="8402411" y="1719943"/>
              <a:ext cx="1613807" cy="1613807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Oval 7"/>
            <p:cNvSpPr/>
            <p:nvPr/>
          </p:nvSpPr>
          <p:spPr>
            <a:xfrm>
              <a:off x="10535777" y="445910"/>
              <a:ext cx="947076" cy="947076"/>
            </a:xfrm>
            <a:prstGeom prst="ellipse">
              <a:avLst/>
            </a:prstGeom>
            <a:solidFill>
              <a:srgbClr val="31C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Oval 10"/>
            <p:cNvSpPr/>
            <p:nvPr/>
          </p:nvSpPr>
          <p:spPr>
            <a:xfrm>
              <a:off x="11292000" y="360001"/>
              <a:ext cx="1558586" cy="1558586"/>
            </a:xfrm>
            <a:prstGeom prst="ellipse">
              <a:avLst/>
            </a:prstGeom>
            <a:solidFill>
              <a:srgbClr val="5186F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Oval 6"/>
            <p:cNvSpPr/>
            <p:nvPr/>
          </p:nvSpPr>
          <p:spPr>
            <a:xfrm>
              <a:off x="10519056" y="1018587"/>
              <a:ext cx="1402711" cy="1402711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Oval 10"/>
            <p:cNvSpPr/>
            <p:nvPr/>
          </p:nvSpPr>
          <p:spPr>
            <a:xfrm>
              <a:off x="10016218" y="2491264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Oval 3"/>
            <p:cNvSpPr/>
            <p:nvPr/>
          </p:nvSpPr>
          <p:spPr>
            <a:xfrm>
              <a:off x="9209315" y="1719943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Oval 8"/>
            <p:cNvSpPr/>
            <p:nvPr/>
          </p:nvSpPr>
          <p:spPr>
            <a:xfrm>
              <a:off x="10081532" y="1251858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Oval 11"/>
            <p:cNvSpPr/>
            <p:nvPr/>
          </p:nvSpPr>
          <p:spPr>
            <a:xfrm>
              <a:off x="11787419" y="2012791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Oval 12"/>
            <p:cNvSpPr/>
            <p:nvPr/>
          </p:nvSpPr>
          <p:spPr>
            <a:xfrm>
              <a:off x="8293687" y="3331323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Oval 14"/>
            <p:cNvSpPr/>
            <p:nvPr/>
          </p:nvSpPr>
          <p:spPr>
            <a:xfrm>
              <a:off x="7203185" y="4235769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Oval 19"/>
            <p:cNvSpPr/>
            <p:nvPr/>
          </p:nvSpPr>
          <p:spPr>
            <a:xfrm>
              <a:off x="9174780" y="3260700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Oval 13"/>
            <p:cNvSpPr/>
            <p:nvPr/>
          </p:nvSpPr>
          <p:spPr>
            <a:xfrm>
              <a:off x="8330064" y="3770112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Oval 20"/>
            <p:cNvSpPr/>
            <p:nvPr/>
          </p:nvSpPr>
          <p:spPr>
            <a:xfrm>
              <a:off x="8761771" y="4755689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Oval 15"/>
            <p:cNvSpPr/>
            <p:nvPr/>
          </p:nvSpPr>
          <p:spPr>
            <a:xfrm>
              <a:off x="9847490" y="5015062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Oval 16"/>
            <p:cNvSpPr/>
            <p:nvPr/>
          </p:nvSpPr>
          <p:spPr>
            <a:xfrm>
              <a:off x="10131676" y="429548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Oval 17"/>
            <p:cNvSpPr/>
            <p:nvPr/>
          </p:nvSpPr>
          <p:spPr>
            <a:xfrm>
              <a:off x="12071293" y="3466349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Oval 18"/>
            <p:cNvSpPr/>
            <p:nvPr/>
          </p:nvSpPr>
          <p:spPr>
            <a:xfrm>
              <a:off x="13545425" y="905252"/>
              <a:ext cx="468084" cy="468084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Oval 21"/>
            <p:cNvSpPr/>
            <p:nvPr/>
          </p:nvSpPr>
          <p:spPr>
            <a:xfrm>
              <a:off x="12680312" y="1251858"/>
              <a:ext cx="947076" cy="94707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Oval 22"/>
            <p:cNvSpPr/>
            <p:nvPr/>
          </p:nvSpPr>
          <p:spPr>
            <a:xfrm>
              <a:off x="11395018" y="3203442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Oval 24"/>
            <p:cNvSpPr/>
            <p:nvPr/>
          </p:nvSpPr>
          <p:spPr>
            <a:xfrm>
              <a:off x="10823916" y="3889976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Oval 26"/>
            <p:cNvSpPr/>
            <p:nvPr/>
          </p:nvSpPr>
          <p:spPr>
            <a:xfrm>
              <a:off x="7631464" y="5249104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0" name="Straight Connector 32"/>
            <p:cNvCxnSpPr/>
            <p:nvPr/>
          </p:nvCxnSpPr>
          <p:spPr>
            <a:xfrm flipH="1">
              <a:off x="11339096" y="2975621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flipH="1">
              <a:off x="10598604" y="905252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5"/>
            <p:cNvCxnSpPr/>
            <p:nvPr/>
          </p:nvCxnSpPr>
          <p:spPr>
            <a:xfrm flipH="1">
              <a:off x="10194800" y="2445557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6"/>
            <p:cNvCxnSpPr/>
            <p:nvPr/>
          </p:nvCxnSpPr>
          <p:spPr>
            <a:xfrm flipH="1">
              <a:off x="8861969" y="3789231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8"/>
            <p:cNvCxnSpPr/>
            <p:nvPr/>
          </p:nvCxnSpPr>
          <p:spPr>
            <a:xfrm flipH="1">
              <a:off x="8795330" y="4921286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7"/>
          <p:cNvGrpSpPr/>
          <p:nvPr/>
        </p:nvGrpSpPr>
        <p:grpSpPr>
          <a:xfrm rot="19883668">
            <a:off x="9121873" y="888593"/>
            <a:ext cx="6477793" cy="6132864"/>
            <a:chOff x="7203185" y="360001"/>
            <a:chExt cx="6810324" cy="6447689"/>
          </a:xfrm>
        </p:grpSpPr>
        <p:sp>
          <p:nvSpPr>
            <p:cNvPr id="36" name="Oval 27"/>
            <p:cNvSpPr/>
            <p:nvPr/>
          </p:nvSpPr>
          <p:spPr>
            <a:xfrm>
              <a:off x="9388727" y="3425794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Oval 25"/>
            <p:cNvSpPr/>
            <p:nvPr/>
          </p:nvSpPr>
          <p:spPr>
            <a:xfrm>
              <a:off x="8039986" y="5249104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Oval 23"/>
            <p:cNvSpPr/>
            <p:nvPr/>
          </p:nvSpPr>
          <p:spPr>
            <a:xfrm>
              <a:off x="10709614" y="1560888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Oval 5"/>
            <p:cNvSpPr/>
            <p:nvPr/>
          </p:nvSpPr>
          <p:spPr>
            <a:xfrm>
              <a:off x="8402411" y="1719943"/>
              <a:ext cx="1613807" cy="1613807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Oval 7"/>
            <p:cNvSpPr/>
            <p:nvPr/>
          </p:nvSpPr>
          <p:spPr>
            <a:xfrm>
              <a:off x="10535777" y="445910"/>
              <a:ext cx="947076" cy="947076"/>
            </a:xfrm>
            <a:prstGeom prst="ellipse">
              <a:avLst/>
            </a:prstGeom>
            <a:solidFill>
              <a:srgbClr val="31C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Oval 40"/>
            <p:cNvSpPr/>
            <p:nvPr/>
          </p:nvSpPr>
          <p:spPr>
            <a:xfrm>
              <a:off x="11292000" y="360001"/>
              <a:ext cx="1558586" cy="1558586"/>
            </a:xfrm>
            <a:prstGeom prst="ellipse">
              <a:avLst/>
            </a:prstGeom>
            <a:solidFill>
              <a:srgbClr val="5186F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Oval 6"/>
            <p:cNvSpPr/>
            <p:nvPr/>
          </p:nvSpPr>
          <p:spPr>
            <a:xfrm>
              <a:off x="10519056" y="1018587"/>
              <a:ext cx="1402711" cy="1402711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Oval 10"/>
            <p:cNvSpPr/>
            <p:nvPr/>
          </p:nvSpPr>
          <p:spPr>
            <a:xfrm>
              <a:off x="10016218" y="2491264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Oval 3"/>
            <p:cNvSpPr/>
            <p:nvPr/>
          </p:nvSpPr>
          <p:spPr>
            <a:xfrm>
              <a:off x="9209315" y="1719943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Oval 8"/>
            <p:cNvSpPr/>
            <p:nvPr/>
          </p:nvSpPr>
          <p:spPr>
            <a:xfrm>
              <a:off x="10081532" y="1251858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Oval 11"/>
            <p:cNvSpPr/>
            <p:nvPr/>
          </p:nvSpPr>
          <p:spPr>
            <a:xfrm>
              <a:off x="11787419" y="2012791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Oval 12"/>
            <p:cNvSpPr/>
            <p:nvPr/>
          </p:nvSpPr>
          <p:spPr>
            <a:xfrm>
              <a:off x="8293687" y="3331323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val 14"/>
            <p:cNvSpPr/>
            <p:nvPr/>
          </p:nvSpPr>
          <p:spPr>
            <a:xfrm>
              <a:off x="7203185" y="4235769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Oval 19"/>
            <p:cNvSpPr/>
            <p:nvPr/>
          </p:nvSpPr>
          <p:spPr>
            <a:xfrm>
              <a:off x="9174780" y="3260700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Oval 13"/>
            <p:cNvSpPr/>
            <p:nvPr/>
          </p:nvSpPr>
          <p:spPr>
            <a:xfrm>
              <a:off x="8330064" y="3770112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Oval 50"/>
            <p:cNvSpPr/>
            <p:nvPr/>
          </p:nvSpPr>
          <p:spPr>
            <a:xfrm>
              <a:off x="8761771" y="4755689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Oval 15"/>
            <p:cNvSpPr/>
            <p:nvPr/>
          </p:nvSpPr>
          <p:spPr>
            <a:xfrm>
              <a:off x="9847490" y="5015062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Oval 16"/>
            <p:cNvSpPr/>
            <p:nvPr/>
          </p:nvSpPr>
          <p:spPr>
            <a:xfrm>
              <a:off x="10131676" y="429548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Oval 17"/>
            <p:cNvSpPr/>
            <p:nvPr/>
          </p:nvSpPr>
          <p:spPr>
            <a:xfrm>
              <a:off x="12071293" y="3466349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Oval 18"/>
            <p:cNvSpPr/>
            <p:nvPr/>
          </p:nvSpPr>
          <p:spPr>
            <a:xfrm>
              <a:off x="13545425" y="905252"/>
              <a:ext cx="468084" cy="468084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Oval 21"/>
            <p:cNvSpPr/>
            <p:nvPr/>
          </p:nvSpPr>
          <p:spPr>
            <a:xfrm>
              <a:off x="12680312" y="1251858"/>
              <a:ext cx="947076" cy="94707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Oval 22"/>
            <p:cNvSpPr/>
            <p:nvPr/>
          </p:nvSpPr>
          <p:spPr>
            <a:xfrm>
              <a:off x="11395018" y="3203442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Oval 24"/>
            <p:cNvSpPr/>
            <p:nvPr/>
          </p:nvSpPr>
          <p:spPr>
            <a:xfrm>
              <a:off x="10823916" y="3889976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Oval 26"/>
            <p:cNvSpPr/>
            <p:nvPr/>
          </p:nvSpPr>
          <p:spPr>
            <a:xfrm>
              <a:off x="7631464" y="5249104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60" name="Straight Connector 32"/>
            <p:cNvCxnSpPr/>
            <p:nvPr/>
          </p:nvCxnSpPr>
          <p:spPr>
            <a:xfrm flipH="1">
              <a:off x="11339096" y="2975621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33"/>
            <p:cNvCxnSpPr/>
            <p:nvPr/>
          </p:nvCxnSpPr>
          <p:spPr>
            <a:xfrm flipH="1">
              <a:off x="10598604" y="905252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35"/>
            <p:cNvCxnSpPr/>
            <p:nvPr/>
          </p:nvCxnSpPr>
          <p:spPr>
            <a:xfrm flipH="1">
              <a:off x="10194800" y="2445557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36"/>
            <p:cNvCxnSpPr/>
            <p:nvPr/>
          </p:nvCxnSpPr>
          <p:spPr>
            <a:xfrm flipH="1">
              <a:off x="8861969" y="3789231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38"/>
            <p:cNvCxnSpPr/>
            <p:nvPr/>
          </p:nvCxnSpPr>
          <p:spPr>
            <a:xfrm flipH="1">
              <a:off x="8795330" y="4921286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47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5247307" y="766662"/>
            <a:ext cx="6810324" cy="6447689"/>
            <a:chOff x="7203185" y="360001"/>
            <a:chExt cx="6810324" cy="6447689"/>
          </a:xfrm>
        </p:grpSpPr>
        <p:sp>
          <p:nvSpPr>
            <p:cNvPr id="53" name="Oval 52"/>
            <p:cNvSpPr/>
            <p:nvPr/>
          </p:nvSpPr>
          <p:spPr>
            <a:xfrm>
              <a:off x="9388727" y="3425794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Oval 53"/>
            <p:cNvSpPr/>
            <p:nvPr/>
          </p:nvSpPr>
          <p:spPr>
            <a:xfrm>
              <a:off x="8039986" y="5249104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Oval 54"/>
            <p:cNvSpPr/>
            <p:nvPr/>
          </p:nvSpPr>
          <p:spPr>
            <a:xfrm>
              <a:off x="10709614" y="1560888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Oval 55"/>
            <p:cNvSpPr/>
            <p:nvPr/>
          </p:nvSpPr>
          <p:spPr>
            <a:xfrm>
              <a:off x="8402411" y="1719943"/>
              <a:ext cx="1613807" cy="1613807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Oval 56"/>
            <p:cNvSpPr/>
            <p:nvPr/>
          </p:nvSpPr>
          <p:spPr>
            <a:xfrm>
              <a:off x="10535777" y="445910"/>
              <a:ext cx="947076" cy="947076"/>
            </a:xfrm>
            <a:prstGeom prst="ellipse">
              <a:avLst/>
            </a:prstGeom>
            <a:solidFill>
              <a:srgbClr val="31C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Oval 57"/>
            <p:cNvSpPr/>
            <p:nvPr/>
          </p:nvSpPr>
          <p:spPr>
            <a:xfrm>
              <a:off x="11292000" y="360001"/>
              <a:ext cx="1558586" cy="1558586"/>
            </a:xfrm>
            <a:prstGeom prst="ellipse">
              <a:avLst/>
            </a:prstGeom>
            <a:solidFill>
              <a:srgbClr val="5186F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Oval 58"/>
            <p:cNvSpPr/>
            <p:nvPr/>
          </p:nvSpPr>
          <p:spPr>
            <a:xfrm>
              <a:off x="10519056" y="1018587"/>
              <a:ext cx="1402711" cy="1402711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Oval 59"/>
            <p:cNvSpPr/>
            <p:nvPr/>
          </p:nvSpPr>
          <p:spPr>
            <a:xfrm>
              <a:off x="10016218" y="2491264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Oval 60"/>
            <p:cNvSpPr/>
            <p:nvPr/>
          </p:nvSpPr>
          <p:spPr>
            <a:xfrm>
              <a:off x="9209315" y="1719943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Oval 61"/>
            <p:cNvSpPr/>
            <p:nvPr/>
          </p:nvSpPr>
          <p:spPr>
            <a:xfrm>
              <a:off x="10081532" y="1251858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Oval 62"/>
            <p:cNvSpPr/>
            <p:nvPr/>
          </p:nvSpPr>
          <p:spPr>
            <a:xfrm>
              <a:off x="11787419" y="2012791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Oval 63"/>
            <p:cNvSpPr/>
            <p:nvPr/>
          </p:nvSpPr>
          <p:spPr>
            <a:xfrm>
              <a:off x="8293687" y="3331323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Oval 64"/>
            <p:cNvSpPr/>
            <p:nvPr/>
          </p:nvSpPr>
          <p:spPr>
            <a:xfrm>
              <a:off x="7203185" y="4235769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Oval 65"/>
            <p:cNvSpPr/>
            <p:nvPr/>
          </p:nvSpPr>
          <p:spPr>
            <a:xfrm>
              <a:off x="9174780" y="3260700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Oval 66"/>
            <p:cNvSpPr/>
            <p:nvPr/>
          </p:nvSpPr>
          <p:spPr>
            <a:xfrm>
              <a:off x="8330064" y="3770112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Oval 67"/>
            <p:cNvSpPr/>
            <p:nvPr/>
          </p:nvSpPr>
          <p:spPr>
            <a:xfrm>
              <a:off x="8761771" y="4755689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Oval 68"/>
            <p:cNvSpPr/>
            <p:nvPr/>
          </p:nvSpPr>
          <p:spPr>
            <a:xfrm>
              <a:off x="9847490" y="5015062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Oval 69"/>
            <p:cNvSpPr/>
            <p:nvPr/>
          </p:nvSpPr>
          <p:spPr>
            <a:xfrm>
              <a:off x="10131676" y="429548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Oval 70"/>
            <p:cNvSpPr/>
            <p:nvPr/>
          </p:nvSpPr>
          <p:spPr>
            <a:xfrm>
              <a:off x="12071293" y="3466349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Oval 71"/>
            <p:cNvSpPr/>
            <p:nvPr/>
          </p:nvSpPr>
          <p:spPr>
            <a:xfrm>
              <a:off x="13545425" y="905252"/>
              <a:ext cx="468084" cy="468084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Oval 72"/>
            <p:cNvSpPr/>
            <p:nvPr/>
          </p:nvSpPr>
          <p:spPr>
            <a:xfrm>
              <a:off x="12680312" y="1251858"/>
              <a:ext cx="947076" cy="94707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Oval 73"/>
            <p:cNvSpPr/>
            <p:nvPr/>
          </p:nvSpPr>
          <p:spPr>
            <a:xfrm>
              <a:off x="11395018" y="3203442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Oval 74"/>
            <p:cNvSpPr/>
            <p:nvPr/>
          </p:nvSpPr>
          <p:spPr>
            <a:xfrm>
              <a:off x="10823916" y="3889976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6" name="Oval 75"/>
            <p:cNvSpPr/>
            <p:nvPr/>
          </p:nvSpPr>
          <p:spPr>
            <a:xfrm>
              <a:off x="7631464" y="5249104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7351387" y="2153086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1339096" y="2975621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0598604" y="905252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0194800" y="2445557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8861969" y="3789231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8795330" y="4921286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2" t="31198" r="17117" b="12532"/>
          <a:stretch/>
        </p:blipFill>
        <p:spPr>
          <a:xfrm rot="5400000">
            <a:off x="2996211" y="1121442"/>
            <a:ext cx="6091275" cy="81471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0565"/>
            <a:ext cx="8031429" cy="1201014"/>
          </a:xfrm>
          <a:prstGeom prst="rect">
            <a:avLst/>
          </a:prstGeom>
          <a:solidFill>
            <a:srgbClr val="31C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Box 7"/>
          <p:cNvSpPr txBox="1"/>
          <p:nvPr/>
        </p:nvSpPr>
        <p:spPr>
          <a:xfrm>
            <a:off x="1788948" y="677129"/>
            <a:ext cx="57516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Czym jest rzemiosło?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4823" y="2558519"/>
            <a:ext cx="6858000" cy="5004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2792159" y="3910896"/>
            <a:ext cx="2321571" cy="2062103"/>
            <a:chOff x="1410776" y="824192"/>
            <a:chExt cx="2321571" cy="2062103"/>
          </a:xfrm>
        </p:grpSpPr>
        <p:sp>
          <p:nvSpPr>
            <p:cNvPr id="11" name="TextBox 10"/>
            <p:cNvSpPr txBox="1"/>
            <p:nvPr/>
          </p:nvSpPr>
          <p:spPr>
            <a:xfrm>
              <a:off x="1526176" y="824192"/>
              <a:ext cx="220617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Tradycja </a:t>
              </a:r>
              <a:br>
                <a:rPr lang="pl-PL" sz="1600" dirty="0"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pl-PL" sz="1600" dirty="0"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 nowoczesność?</a:t>
              </a:r>
            </a:p>
            <a:p>
              <a:pPr algn="ctr"/>
              <a:endParaRPr lang="pl-PL" sz="16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pl-PL" sz="1600" dirty="0"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Fachowość </a:t>
              </a:r>
              <a:br>
                <a:rPr lang="pl-PL" sz="1600" dirty="0"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pl-PL" sz="1600" dirty="0"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wykonywaniu usług?</a:t>
              </a:r>
            </a:p>
            <a:p>
              <a:pPr algn="ctr"/>
              <a:endParaRPr lang="pl-PL" sz="16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pl-PL" sz="1600" dirty="0"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Praca rąk i produkt?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410776" y="964369"/>
              <a:ext cx="180000" cy="180000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Oval 12"/>
            <p:cNvSpPr/>
            <p:nvPr/>
          </p:nvSpPr>
          <p:spPr>
            <a:xfrm>
              <a:off x="1410776" y="1869785"/>
              <a:ext cx="180000" cy="180000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Oval 13"/>
            <p:cNvSpPr/>
            <p:nvPr/>
          </p:nvSpPr>
          <p:spPr>
            <a:xfrm>
              <a:off x="1410776" y="2581881"/>
              <a:ext cx="180000" cy="180000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130790" y="2558519"/>
            <a:ext cx="2225325" cy="4299481"/>
          </a:xfrm>
          <a:prstGeom prst="rect">
            <a:avLst/>
          </a:prstGeom>
          <a:solidFill>
            <a:srgbClr val="528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TextBox 24"/>
          <p:cNvSpPr txBox="1"/>
          <p:nvPr/>
        </p:nvSpPr>
        <p:spPr>
          <a:xfrm>
            <a:off x="5126672" y="4722474"/>
            <a:ext cx="218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pl-PL" altLang="pl-PL" b="1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zym jest rzemiosło?</a:t>
            </a:r>
            <a:endParaRPr lang="pl-PL" b="1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332843" y="3475311"/>
            <a:ext cx="2266610" cy="2904955"/>
            <a:chOff x="8807314" y="3953045"/>
            <a:chExt cx="2266610" cy="2904955"/>
          </a:xfrm>
        </p:grpSpPr>
        <p:sp>
          <p:nvSpPr>
            <p:cNvPr id="41" name="TextBox 40"/>
            <p:cNvSpPr txBox="1"/>
            <p:nvPr/>
          </p:nvSpPr>
          <p:spPr>
            <a:xfrm>
              <a:off x="8807314" y="4303455"/>
              <a:ext cx="226661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Rzemiosłem jest wykonywanie pracy polegającej na wykonywaniu przedmiotów lub świadczeniu usług przez osoby posiadające kwalifikacje zawodowe. 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 rot="10800000">
              <a:off x="9325900" y="3953045"/>
              <a:ext cx="1245935" cy="180000"/>
              <a:chOff x="5496416" y="4428199"/>
              <a:chExt cx="1245935" cy="1800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496416" y="4428199"/>
                <a:ext cx="180000" cy="180000"/>
              </a:xfrm>
              <a:prstGeom prst="ellipse">
                <a:avLst/>
              </a:prstGeom>
              <a:solidFill>
                <a:srgbClr val="FFCE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562351" y="4428199"/>
                <a:ext cx="180000" cy="180000"/>
              </a:xfrm>
              <a:prstGeom prst="ellipse">
                <a:avLst/>
              </a:prstGeom>
              <a:solidFill>
                <a:srgbClr val="FFCE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593848" y="5358700"/>
            <a:ext cx="1544480" cy="352539"/>
            <a:chOff x="5593848" y="5765100"/>
            <a:chExt cx="1544480" cy="352539"/>
          </a:xfrm>
          <a:solidFill>
            <a:srgbClr val="FFCE2B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5593848" y="5851370"/>
              <a:ext cx="1245935" cy="180000"/>
              <a:chOff x="5496416" y="4428199"/>
              <a:chExt cx="1245935" cy="180000"/>
            </a:xfrm>
            <a:grpFill/>
          </p:grpSpPr>
          <p:sp>
            <p:nvSpPr>
              <p:cNvPr id="28" name="Oval 27"/>
              <p:cNvSpPr/>
              <p:nvPr/>
            </p:nvSpPr>
            <p:spPr>
              <a:xfrm>
                <a:off x="5496416" y="442819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851311" y="442819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206206" y="442819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562351" y="442819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2" name="Chevron 1"/>
            <p:cNvSpPr/>
            <p:nvPr/>
          </p:nvSpPr>
          <p:spPr>
            <a:xfrm>
              <a:off x="6884940" y="5765100"/>
              <a:ext cx="253388" cy="35253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34" name="Chevron 33"/>
          <p:cNvSpPr/>
          <p:nvPr/>
        </p:nvSpPr>
        <p:spPr>
          <a:xfrm rot="5400000">
            <a:off x="8339452" y="2799348"/>
            <a:ext cx="253388" cy="352539"/>
          </a:xfrm>
          <a:prstGeom prst="chevron">
            <a:avLst/>
          </a:prstGeom>
          <a:solidFill>
            <a:srgbClr val="FFC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45" y="4033126"/>
            <a:ext cx="592876" cy="5963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60" y="3334011"/>
            <a:ext cx="650610" cy="5798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37" y="3187958"/>
            <a:ext cx="636685" cy="63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2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5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32526"/>
            <a:ext cx="2319960" cy="679407"/>
            <a:chOff x="0" y="350886"/>
            <a:chExt cx="2875930" cy="842224"/>
          </a:xfrm>
          <a:solidFill>
            <a:srgbClr val="FFCE2B"/>
          </a:solidFill>
        </p:grpSpPr>
        <p:sp>
          <p:nvSpPr>
            <p:cNvPr id="11" name="Oval 10"/>
            <p:cNvSpPr/>
            <p:nvPr/>
          </p:nvSpPr>
          <p:spPr>
            <a:xfrm>
              <a:off x="2033706" y="350886"/>
              <a:ext cx="842224" cy="842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548804"/>
              <a:ext cx="2440631" cy="4667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34163" y="94309"/>
            <a:ext cx="65073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b="1" dirty="0">
                <a:latin typeface="Century Gothic" panose="020B0502020202020204" pitchFamily="34" charset="0"/>
              </a:rPr>
              <a:t>Co różni szkoły ponadpodstawowe?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28346"/>
            <a:ext cx="4032000" cy="5277394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Rounded Rectangle 22"/>
          <p:cNvSpPr/>
          <p:nvPr/>
        </p:nvSpPr>
        <p:spPr>
          <a:xfrm>
            <a:off x="368973" y="905918"/>
            <a:ext cx="3294052" cy="753876"/>
          </a:xfrm>
          <a:prstGeom prst="roundRect">
            <a:avLst/>
          </a:prstGeom>
          <a:solidFill>
            <a:srgbClr val="FFC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LICEUM OGÓLNOKSZTAŁCĄCE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lata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2450" y="1743095"/>
            <a:ext cx="2886891" cy="496900"/>
          </a:xfrm>
          <a:prstGeom prst="roundRect">
            <a:avLst/>
          </a:prstGeom>
          <a:noFill/>
          <a:ln w="28575">
            <a:solidFill>
              <a:srgbClr val="FFC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wykształcenie średnie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8973" y="2323296"/>
            <a:ext cx="3294052" cy="345342"/>
          </a:xfrm>
          <a:prstGeom prst="roundRect">
            <a:avLst/>
          </a:prstGeom>
          <a:solidFill>
            <a:srgbClr val="FFCE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matura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96859" y="2751939"/>
            <a:ext cx="2886891" cy="522914"/>
          </a:xfrm>
          <a:prstGeom prst="roundRect">
            <a:avLst/>
          </a:prstGeom>
          <a:noFill/>
          <a:ln w="28575">
            <a:solidFill>
              <a:srgbClr val="FFC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brak egzaminów potwierdzających kwalifikacje w zawodzie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8974" y="3358154"/>
            <a:ext cx="3294052" cy="345342"/>
          </a:xfrm>
          <a:prstGeom prst="roundRect">
            <a:avLst/>
          </a:prstGeom>
          <a:solidFill>
            <a:srgbClr val="FFCE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brak zawodu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96857" y="3786797"/>
            <a:ext cx="2886891" cy="706594"/>
          </a:xfrm>
          <a:prstGeom prst="roundRect">
            <a:avLst/>
          </a:prstGeom>
          <a:noFill/>
          <a:ln w="28575">
            <a:solidFill>
              <a:srgbClr val="FFC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brak praktyk zawodowych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8974" y="4576692"/>
            <a:ext cx="3294052" cy="345342"/>
          </a:xfrm>
          <a:prstGeom prst="roundRect">
            <a:avLst/>
          </a:prstGeom>
          <a:solidFill>
            <a:srgbClr val="FFCE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2-3 przedmioty rozszerzone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96856" y="5005335"/>
            <a:ext cx="2886891" cy="396521"/>
          </a:xfrm>
          <a:prstGeom prst="roundRect">
            <a:avLst/>
          </a:prstGeom>
          <a:noFill/>
          <a:ln w="28575">
            <a:solidFill>
              <a:srgbClr val="FFC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min. 2 języki obce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68973" y="5488049"/>
            <a:ext cx="3294052" cy="396521"/>
          </a:xfrm>
          <a:prstGeom prst="roundRect">
            <a:avLst/>
          </a:prstGeom>
          <a:solidFill>
            <a:srgbClr val="FFCE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kontynuacja nauki: </a:t>
            </a:r>
            <a:r>
              <a:rPr lang="pl-PL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studia wyższe, szkoła policealna, KKZ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0000" y="728346"/>
            <a:ext cx="4032000" cy="5277394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Rounded Rectangle 33"/>
          <p:cNvSpPr/>
          <p:nvPr/>
        </p:nvSpPr>
        <p:spPr>
          <a:xfrm>
            <a:off x="8622416" y="905918"/>
            <a:ext cx="3294052" cy="753876"/>
          </a:xfrm>
          <a:prstGeom prst="roundRect">
            <a:avLst/>
          </a:prstGeom>
          <a:solidFill>
            <a:srgbClr val="FFC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TECHNIKUM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lat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855893" y="1743095"/>
            <a:ext cx="2886891" cy="496900"/>
          </a:xfrm>
          <a:prstGeom prst="roundRect">
            <a:avLst/>
          </a:prstGeom>
          <a:noFill/>
          <a:ln w="28575">
            <a:solidFill>
              <a:srgbClr val="FFC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wykształcenie średnie branżowe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622416" y="2323296"/>
            <a:ext cx="3294052" cy="345342"/>
          </a:xfrm>
          <a:prstGeom prst="roundRect">
            <a:avLst/>
          </a:prstGeom>
          <a:solidFill>
            <a:srgbClr val="FFCE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matura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850302" y="2751939"/>
            <a:ext cx="2886891" cy="522914"/>
          </a:xfrm>
          <a:prstGeom prst="roundRect">
            <a:avLst/>
          </a:prstGeom>
          <a:noFill/>
          <a:ln w="28575">
            <a:solidFill>
              <a:srgbClr val="FFC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egzaminy potwierdzające kwalifikacje w zawodzie</a:t>
            </a:r>
            <a:br>
              <a:rPr lang="pl-PL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(1-2 kwalifikacje zawodowe)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622417" y="3358154"/>
            <a:ext cx="3294052" cy="345342"/>
          </a:xfrm>
          <a:prstGeom prst="roundRect">
            <a:avLst/>
          </a:prstGeom>
          <a:solidFill>
            <a:srgbClr val="FFCE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zawód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850300" y="3786797"/>
            <a:ext cx="2886891" cy="706594"/>
          </a:xfrm>
          <a:prstGeom prst="roundRect">
            <a:avLst/>
          </a:prstGeom>
          <a:noFill/>
          <a:ln w="28575">
            <a:solidFill>
              <a:srgbClr val="FFC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praktyki zawodowe –</a:t>
            </a:r>
            <a:b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min. 280 godzin/ok. 8 tygodni w ciągu 5 lat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622417" y="4576692"/>
            <a:ext cx="3294052" cy="345342"/>
          </a:xfrm>
          <a:prstGeom prst="roundRect">
            <a:avLst/>
          </a:prstGeom>
          <a:solidFill>
            <a:srgbClr val="FFCE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1-2 przedmioty rozszerzone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850299" y="5005335"/>
            <a:ext cx="2886891" cy="396521"/>
          </a:xfrm>
          <a:prstGeom prst="roundRect">
            <a:avLst/>
          </a:prstGeom>
          <a:noFill/>
          <a:ln w="28575">
            <a:solidFill>
              <a:srgbClr val="FFC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2 języki obce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622416" y="5488049"/>
            <a:ext cx="3294052" cy="396521"/>
          </a:xfrm>
          <a:prstGeom prst="roundRect">
            <a:avLst/>
          </a:prstGeom>
          <a:solidFill>
            <a:srgbClr val="FFCE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kontynuacja nauki: </a:t>
            </a:r>
            <a:r>
              <a:rPr lang="pl-PL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studia wyższe, szkoła policealna, KKZ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1028" y="728346"/>
            <a:ext cx="3958046" cy="5277394"/>
          </a:xfrm>
          <a:prstGeom prst="rect">
            <a:avLst/>
          </a:prstGeom>
          <a:solidFill>
            <a:srgbClr val="FFCE2B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Rounded Rectangle 43"/>
          <p:cNvSpPr/>
          <p:nvPr/>
        </p:nvSpPr>
        <p:spPr>
          <a:xfrm>
            <a:off x="4440818" y="905918"/>
            <a:ext cx="3294052" cy="753876"/>
          </a:xfrm>
          <a:prstGeom prst="roundRect">
            <a:avLst/>
          </a:prstGeom>
          <a:solidFill>
            <a:srgbClr val="31C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BRANŻOWA SZKOŁA I STOPNIA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lata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74295" y="1743095"/>
            <a:ext cx="2886891" cy="496900"/>
          </a:xfrm>
          <a:prstGeom prst="roundRect">
            <a:avLst/>
          </a:prstGeom>
          <a:noFill/>
          <a:ln w="28575">
            <a:solidFill>
              <a:srgbClr val="31C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wykształcenie branżowe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440818" y="2323296"/>
            <a:ext cx="3294052" cy="345342"/>
          </a:xfrm>
          <a:prstGeom prst="roundRect">
            <a:avLst/>
          </a:prstGeom>
          <a:solidFill>
            <a:srgbClr val="31C6F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brak matury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668704" y="2751939"/>
            <a:ext cx="2886891" cy="522914"/>
          </a:xfrm>
          <a:prstGeom prst="roundRect">
            <a:avLst/>
          </a:prstGeom>
          <a:noFill/>
          <a:ln w="28575">
            <a:solidFill>
              <a:srgbClr val="31C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egzamin potwierdzający kwalifikacje w zawodzie</a:t>
            </a:r>
            <a:br>
              <a:rPr lang="pl-PL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(1 kwalifikacja zawodowa)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440819" y="3358154"/>
            <a:ext cx="3294052" cy="345342"/>
          </a:xfrm>
          <a:prstGeom prst="roundRect">
            <a:avLst/>
          </a:prstGeom>
          <a:solidFill>
            <a:srgbClr val="31C6F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zawód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668702" y="3786797"/>
            <a:ext cx="2886891" cy="706594"/>
          </a:xfrm>
          <a:prstGeom prst="roundRect">
            <a:avLst/>
          </a:prstGeom>
          <a:noFill/>
          <a:ln w="28575">
            <a:solidFill>
              <a:srgbClr val="31C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zajęcia praktyczne –</a:t>
            </a:r>
            <a:b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2 – 3 dni w tygodniu przez 3 lata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440819" y="4576692"/>
            <a:ext cx="3294052" cy="345342"/>
          </a:xfrm>
          <a:prstGeom prst="roundRect">
            <a:avLst/>
          </a:prstGeom>
          <a:solidFill>
            <a:srgbClr val="31C6F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brak przedmiotów rozszerzonych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668701" y="5005335"/>
            <a:ext cx="2886891" cy="396521"/>
          </a:xfrm>
          <a:prstGeom prst="roundRect">
            <a:avLst/>
          </a:prstGeom>
          <a:noFill/>
          <a:ln w="28575">
            <a:solidFill>
              <a:srgbClr val="31C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min. 1 język obcy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440818" y="5488049"/>
            <a:ext cx="3294052" cy="396521"/>
          </a:xfrm>
          <a:prstGeom prst="roundRect">
            <a:avLst/>
          </a:prstGeom>
          <a:solidFill>
            <a:srgbClr val="31C6F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kontynuacja nauki: </a:t>
            </a:r>
            <a:r>
              <a:rPr lang="pl-PL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branżowa szkoła II stopnia, KKZ, LO dla dorosłych</a:t>
            </a:r>
          </a:p>
        </p:txBody>
      </p:sp>
      <p:grpSp>
        <p:nvGrpSpPr>
          <p:cNvPr id="8" name="Group 7"/>
          <p:cNvGrpSpPr/>
          <p:nvPr/>
        </p:nvGrpSpPr>
        <p:grpSpPr>
          <a:xfrm rot="1159817">
            <a:off x="7846641" y="519332"/>
            <a:ext cx="367284" cy="977258"/>
            <a:chOff x="-1755812" y="1898775"/>
            <a:chExt cx="868786" cy="2311639"/>
          </a:xfrm>
          <a:solidFill>
            <a:schemeClr val="tx1"/>
          </a:solidFill>
        </p:grpSpPr>
        <p:sp>
          <p:nvSpPr>
            <p:cNvPr id="53" name="Oval 52"/>
            <p:cNvSpPr/>
            <p:nvPr/>
          </p:nvSpPr>
          <p:spPr>
            <a:xfrm>
              <a:off x="-1755812" y="1898775"/>
              <a:ext cx="868786" cy="1804288"/>
            </a:xfrm>
            <a:custGeom>
              <a:avLst/>
              <a:gdLst>
                <a:gd name="connsiteX0" fmla="*/ 0 w 842224"/>
                <a:gd name="connsiteY0" fmla="*/ 421112 h 842224"/>
                <a:gd name="connsiteX1" fmla="*/ 421112 w 842224"/>
                <a:gd name="connsiteY1" fmla="*/ 0 h 842224"/>
                <a:gd name="connsiteX2" fmla="*/ 842224 w 842224"/>
                <a:gd name="connsiteY2" fmla="*/ 421112 h 842224"/>
                <a:gd name="connsiteX3" fmla="*/ 421112 w 842224"/>
                <a:gd name="connsiteY3" fmla="*/ 842224 h 842224"/>
                <a:gd name="connsiteX4" fmla="*/ 0 w 842224"/>
                <a:gd name="connsiteY4" fmla="*/ 421112 h 842224"/>
                <a:gd name="connsiteX0" fmla="*/ 31 w 842255"/>
                <a:gd name="connsiteY0" fmla="*/ 424286 h 2935455"/>
                <a:gd name="connsiteX1" fmla="*/ 421143 w 842255"/>
                <a:gd name="connsiteY1" fmla="*/ 3174 h 2935455"/>
                <a:gd name="connsiteX2" fmla="*/ 842255 w 842255"/>
                <a:gd name="connsiteY2" fmla="*/ 424286 h 2935455"/>
                <a:gd name="connsiteX3" fmla="*/ 404815 w 842255"/>
                <a:gd name="connsiteY3" fmla="*/ 2935455 h 2935455"/>
                <a:gd name="connsiteX4" fmla="*/ 31 w 842255"/>
                <a:gd name="connsiteY4" fmla="*/ 424286 h 2935455"/>
                <a:gd name="connsiteX0" fmla="*/ 18 w 842242"/>
                <a:gd name="connsiteY0" fmla="*/ 424286 h 2938742"/>
                <a:gd name="connsiteX1" fmla="*/ 421130 w 842242"/>
                <a:gd name="connsiteY1" fmla="*/ 3174 h 2938742"/>
                <a:gd name="connsiteX2" fmla="*/ 842242 w 842242"/>
                <a:gd name="connsiteY2" fmla="*/ 424286 h 2938742"/>
                <a:gd name="connsiteX3" fmla="*/ 404802 w 842242"/>
                <a:gd name="connsiteY3" fmla="*/ 2935455 h 2938742"/>
                <a:gd name="connsiteX4" fmla="*/ 18 w 842242"/>
                <a:gd name="connsiteY4" fmla="*/ 424286 h 2938742"/>
                <a:gd name="connsiteX0" fmla="*/ 30 w 744283"/>
                <a:gd name="connsiteY0" fmla="*/ 637087 h 2936486"/>
                <a:gd name="connsiteX1" fmla="*/ 323171 w 744283"/>
                <a:gd name="connsiteY1" fmla="*/ 3704 h 2936486"/>
                <a:gd name="connsiteX2" fmla="*/ 744283 w 744283"/>
                <a:gd name="connsiteY2" fmla="*/ 424816 h 2936486"/>
                <a:gd name="connsiteX3" fmla="*/ 306843 w 744283"/>
                <a:gd name="connsiteY3" fmla="*/ 2935985 h 2936486"/>
                <a:gd name="connsiteX4" fmla="*/ 30 w 744283"/>
                <a:gd name="connsiteY4" fmla="*/ 637087 h 2936486"/>
                <a:gd name="connsiteX0" fmla="*/ 28 w 662638"/>
                <a:gd name="connsiteY0" fmla="*/ 633383 h 2932281"/>
                <a:gd name="connsiteX1" fmla="*/ 323169 w 662638"/>
                <a:gd name="connsiteY1" fmla="*/ 0 h 2932281"/>
                <a:gd name="connsiteX2" fmla="*/ 662638 w 662638"/>
                <a:gd name="connsiteY2" fmla="*/ 633383 h 2932281"/>
                <a:gd name="connsiteX3" fmla="*/ 306841 w 662638"/>
                <a:gd name="connsiteY3" fmla="*/ 2932281 h 2932281"/>
                <a:gd name="connsiteX4" fmla="*/ 28 w 662638"/>
                <a:gd name="connsiteY4" fmla="*/ 633383 h 2932281"/>
                <a:gd name="connsiteX0" fmla="*/ 26 w 548336"/>
                <a:gd name="connsiteY0" fmla="*/ 633397 h 2932298"/>
                <a:gd name="connsiteX1" fmla="*/ 323167 w 548336"/>
                <a:gd name="connsiteY1" fmla="*/ 14 h 2932298"/>
                <a:gd name="connsiteX2" fmla="*/ 548336 w 548336"/>
                <a:gd name="connsiteY2" fmla="*/ 617069 h 2932298"/>
                <a:gd name="connsiteX3" fmla="*/ 306839 w 548336"/>
                <a:gd name="connsiteY3" fmla="*/ 2932295 h 2932298"/>
                <a:gd name="connsiteX4" fmla="*/ 26 w 548336"/>
                <a:gd name="connsiteY4" fmla="*/ 633397 h 2932298"/>
                <a:gd name="connsiteX0" fmla="*/ 5998 w 637121"/>
                <a:gd name="connsiteY0" fmla="*/ 845664 h 3144565"/>
                <a:gd name="connsiteX1" fmla="*/ 606725 w 637121"/>
                <a:gd name="connsiteY1" fmla="*/ 9 h 3144565"/>
                <a:gd name="connsiteX2" fmla="*/ 554308 w 637121"/>
                <a:gd name="connsiteY2" fmla="*/ 829336 h 3144565"/>
                <a:gd name="connsiteX3" fmla="*/ 312811 w 637121"/>
                <a:gd name="connsiteY3" fmla="*/ 3144562 h 3144565"/>
                <a:gd name="connsiteX4" fmla="*/ 5998 w 637121"/>
                <a:gd name="connsiteY4" fmla="*/ 845664 h 3144565"/>
                <a:gd name="connsiteX0" fmla="*/ 6251 w 660227"/>
                <a:gd name="connsiteY0" fmla="*/ 845660 h 3144557"/>
                <a:gd name="connsiteX1" fmla="*/ 606978 w 660227"/>
                <a:gd name="connsiteY1" fmla="*/ 5 h 3144557"/>
                <a:gd name="connsiteX2" fmla="*/ 630523 w 660227"/>
                <a:gd name="connsiteY2" fmla="*/ 851443 h 3144557"/>
                <a:gd name="connsiteX3" fmla="*/ 313064 w 660227"/>
                <a:gd name="connsiteY3" fmla="*/ 3144558 h 3144557"/>
                <a:gd name="connsiteX4" fmla="*/ 6251 w 660227"/>
                <a:gd name="connsiteY4" fmla="*/ 845660 h 31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227" h="3144557">
                  <a:moveTo>
                    <a:pt x="6251" y="845660"/>
                  </a:moveTo>
                  <a:cubicBezTo>
                    <a:pt x="55237" y="321568"/>
                    <a:pt x="502933" y="-959"/>
                    <a:pt x="606978" y="5"/>
                  </a:cubicBezTo>
                  <a:cubicBezTo>
                    <a:pt x="711023" y="969"/>
                    <a:pt x="630523" y="618869"/>
                    <a:pt x="630523" y="851443"/>
                  </a:cubicBezTo>
                  <a:cubicBezTo>
                    <a:pt x="630523" y="1084017"/>
                    <a:pt x="417109" y="3145522"/>
                    <a:pt x="313064" y="3144558"/>
                  </a:cubicBezTo>
                  <a:cubicBezTo>
                    <a:pt x="209019" y="3143594"/>
                    <a:pt x="-42735" y="1369752"/>
                    <a:pt x="6251" y="8456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Oval 53"/>
            <p:cNvSpPr/>
            <p:nvPr/>
          </p:nvSpPr>
          <p:spPr>
            <a:xfrm>
              <a:off x="-1557553" y="3798191"/>
              <a:ext cx="412223" cy="4122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8499" y="6097352"/>
            <a:ext cx="10658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Źródło: Centrum Doradztwa Zawodowego dla Młodzieży w Poznaniu: </a:t>
            </a:r>
            <a:r>
              <a:rPr lang="pl-PL" sz="1200" dirty="0">
                <a:latin typeface="Century Gothic" panose="020B0502020202020204" pitchFamily="34" charset="0"/>
                <a:hlinkClick r:id="rId2"/>
              </a:rPr>
              <a:t>https://www.cdzdm.pl/PL-H441/o-szkolach-ponadpodstawowych.html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grpSp>
        <p:nvGrpSpPr>
          <p:cNvPr id="43" name="Group 9">
            <a:extLst>
              <a:ext uri="{FF2B5EF4-FFF2-40B4-BE49-F238E27FC236}">
                <a16:creationId xmlns:a16="http://schemas.microsoft.com/office/drawing/2014/main" id="{CC3D5B13-276A-F24B-A953-D025296B33B1}"/>
              </a:ext>
            </a:extLst>
          </p:cNvPr>
          <p:cNvGrpSpPr/>
          <p:nvPr/>
        </p:nvGrpSpPr>
        <p:grpSpPr>
          <a:xfrm rot="10800000">
            <a:off x="9855727" y="32526"/>
            <a:ext cx="2319960" cy="679407"/>
            <a:chOff x="0" y="350886"/>
            <a:chExt cx="2875930" cy="842224"/>
          </a:xfrm>
          <a:solidFill>
            <a:srgbClr val="FFCE2B"/>
          </a:solidFill>
        </p:grpSpPr>
        <p:sp>
          <p:nvSpPr>
            <p:cNvPr id="55" name="Oval 10">
              <a:extLst>
                <a:ext uri="{FF2B5EF4-FFF2-40B4-BE49-F238E27FC236}">
                  <a16:creationId xmlns:a16="http://schemas.microsoft.com/office/drawing/2014/main" id="{2ABEB4E0-BABA-7149-8849-AFD34E844758}"/>
                </a:ext>
              </a:extLst>
            </p:cNvPr>
            <p:cNvSpPr/>
            <p:nvPr/>
          </p:nvSpPr>
          <p:spPr>
            <a:xfrm>
              <a:off x="2033706" y="350886"/>
              <a:ext cx="842224" cy="842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90BECE95-D139-1C4F-A7AF-77D459A4ACB8}"/>
                </a:ext>
              </a:extLst>
            </p:cNvPr>
            <p:cNvSpPr/>
            <p:nvPr/>
          </p:nvSpPr>
          <p:spPr>
            <a:xfrm>
              <a:off x="0" y="548804"/>
              <a:ext cx="2440631" cy="4667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57" name="Picture 64">
            <a:extLst>
              <a:ext uri="{FF2B5EF4-FFF2-40B4-BE49-F238E27FC236}">
                <a16:creationId xmlns:a16="http://schemas.microsoft.com/office/drawing/2014/main" id="{BBFA9E87-B713-1346-8E9B-ADA02F357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40" y="1786296"/>
            <a:ext cx="358308" cy="322149"/>
          </a:xfrm>
          <a:prstGeom prst="rect">
            <a:avLst/>
          </a:prstGeom>
        </p:spPr>
      </p:pic>
      <p:pic>
        <p:nvPicPr>
          <p:cNvPr id="58" name="Picture 64">
            <a:extLst>
              <a:ext uri="{FF2B5EF4-FFF2-40B4-BE49-F238E27FC236}">
                <a16:creationId xmlns:a16="http://schemas.microsoft.com/office/drawing/2014/main" id="{597C0C64-BEA8-0F4C-B981-A011FE580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62" y="2851134"/>
            <a:ext cx="358308" cy="322149"/>
          </a:xfrm>
          <a:prstGeom prst="rect">
            <a:avLst/>
          </a:prstGeom>
        </p:spPr>
      </p:pic>
      <p:pic>
        <p:nvPicPr>
          <p:cNvPr id="59" name="Picture 64">
            <a:extLst>
              <a:ext uri="{FF2B5EF4-FFF2-40B4-BE49-F238E27FC236}">
                <a16:creationId xmlns:a16="http://schemas.microsoft.com/office/drawing/2014/main" id="{DA7D2084-F08F-2A47-9FB8-9DD10B814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75" y="3348017"/>
            <a:ext cx="358308" cy="322149"/>
          </a:xfrm>
          <a:prstGeom prst="rect">
            <a:avLst/>
          </a:prstGeom>
        </p:spPr>
      </p:pic>
      <p:pic>
        <p:nvPicPr>
          <p:cNvPr id="60" name="Picture 64">
            <a:extLst>
              <a:ext uri="{FF2B5EF4-FFF2-40B4-BE49-F238E27FC236}">
                <a16:creationId xmlns:a16="http://schemas.microsoft.com/office/drawing/2014/main" id="{0F100695-CA11-EE4C-95E9-788D50452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75" y="3950684"/>
            <a:ext cx="358308" cy="322149"/>
          </a:xfrm>
          <a:prstGeom prst="rect">
            <a:avLst/>
          </a:prstGeom>
        </p:spPr>
      </p:pic>
      <p:pic>
        <p:nvPicPr>
          <p:cNvPr id="61" name="Picture 64">
            <a:extLst>
              <a:ext uri="{FF2B5EF4-FFF2-40B4-BE49-F238E27FC236}">
                <a16:creationId xmlns:a16="http://schemas.microsoft.com/office/drawing/2014/main" id="{8F5935E3-8259-C64D-AE03-D04C6E0BC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43" y="5005335"/>
            <a:ext cx="358308" cy="322149"/>
          </a:xfrm>
          <a:prstGeom prst="rect">
            <a:avLst/>
          </a:prstGeom>
        </p:spPr>
      </p:pic>
      <p:pic>
        <p:nvPicPr>
          <p:cNvPr id="62" name="Picture 64">
            <a:extLst>
              <a:ext uri="{FF2B5EF4-FFF2-40B4-BE49-F238E27FC236}">
                <a16:creationId xmlns:a16="http://schemas.microsoft.com/office/drawing/2014/main" id="{B419E5CF-7BC0-B643-8168-8E096120C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40" y="5634155"/>
            <a:ext cx="358308" cy="3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2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23" grpId="0" build="p" animBg="1"/>
      <p:bldP spid="24" grpId="0" build="p" animBg="1"/>
      <p:bldP spid="25" grpId="0" build="p" animBg="1"/>
      <p:bldP spid="26" grpId="0" build="p" animBg="1"/>
      <p:bldP spid="27" grpId="0" build="p" animBg="1"/>
      <p:bldP spid="28" grpId="0" build="p" animBg="1"/>
      <p:bldP spid="29" grpId="0" build="p" animBg="1"/>
      <p:bldP spid="30" grpId="0" build="p" animBg="1"/>
      <p:bldP spid="31" grpId="0" build="p" animBg="1"/>
      <p:bldP spid="6" grpId="0" animBg="1"/>
      <p:bldP spid="34" grpId="0" build="p" animBg="1"/>
      <p:bldP spid="35" grpId="0" build="p" animBg="1"/>
      <p:bldP spid="36" grpId="0" build="p" animBg="1"/>
      <p:bldP spid="37" grpId="0" build="p" animBg="1"/>
      <p:bldP spid="38" grpId="0" build="p" animBg="1"/>
      <p:bldP spid="39" grpId="0" build="p" animBg="1"/>
      <p:bldP spid="40" grpId="0" build="p" animBg="1"/>
      <p:bldP spid="41" grpId="0" build="p" animBg="1"/>
      <p:bldP spid="42" grpId="0" build="p" animBg="1"/>
      <p:bldP spid="7" grpId="0" animBg="1"/>
      <p:bldP spid="44" grpId="0" uiExpand="1" build="p" animBg="1"/>
      <p:bldP spid="45" grpId="0" uiExpand="1" build="p" animBg="1"/>
      <p:bldP spid="46" grpId="0" build="p" animBg="1"/>
      <p:bldP spid="47" grpId="0" uiExpand="1" build="p" animBg="1"/>
      <p:bldP spid="48" grpId="0" uiExpand="1" build="p" animBg="1"/>
      <p:bldP spid="49" grpId="0" uiExpand="1" build="p" animBg="1"/>
      <p:bldP spid="50" grpId="0" build="p" animBg="1"/>
      <p:bldP spid="51" grpId="0" uiExpand="1" build="p" animBg="1"/>
      <p:bldP spid="5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1"/>
          <p:cNvSpPr/>
          <p:nvPr/>
        </p:nvSpPr>
        <p:spPr>
          <a:xfrm>
            <a:off x="5015956" y="1441450"/>
            <a:ext cx="6826250" cy="669925"/>
          </a:xfrm>
          <a:prstGeom prst="roundRect">
            <a:avLst/>
          </a:prstGeom>
          <a:solidFill>
            <a:srgbClr val="31C6F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Praktyczna nauka</a:t>
            </a:r>
          </a:p>
        </p:txBody>
      </p:sp>
      <p:sp>
        <p:nvSpPr>
          <p:cNvPr id="5" name="Prostokąt zaokrąglony 3"/>
          <p:cNvSpPr/>
          <p:nvPr/>
        </p:nvSpPr>
        <p:spPr>
          <a:xfrm>
            <a:off x="347119" y="1443037"/>
            <a:ext cx="4445000" cy="682625"/>
          </a:xfrm>
          <a:prstGeom prst="roundRect">
            <a:avLst/>
          </a:prstGeom>
          <a:solidFill>
            <a:srgbClr val="31C6F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Teoretyczna nauka</a:t>
            </a:r>
          </a:p>
        </p:txBody>
      </p:sp>
      <p:sp>
        <p:nvSpPr>
          <p:cNvPr id="7" name="Prostokąt zaokrąglony 5"/>
          <p:cNvSpPr/>
          <p:nvPr/>
        </p:nvSpPr>
        <p:spPr>
          <a:xfrm>
            <a:off x="-102235" y="0"/>
            <a:ext cx="7651750" cy="928688"/>
          </a:xfrm>
          <a:prstGeom prst="roundRect">
            <a:avLst/>
          </a:prstGeom>
          <a:solidFill>
            <a:srgbClr val="FFCE2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NAUKA ZAWODU W BRANŻOWEJ SZKOLE I STOPNIA</a:t>
            </a:r>
          </a:p>
        </p:txBody>
      </p:sp>
      <p:sp>
        <p:nvSpPr>
          <p:cNvPr id="9" name="Prostokąt zaokrąglony 7"/>
          <p:cNvSpPr/>
          <p:nvPr/>
        </p:nvSpPr>
        <p:spPr>
          <a:xfrm>
            <a:off x="5015956" y="2505075"/>
            <a:ext cx="2098675" cy="852487"/>
          </a:xfrm>
          <a:prstGeom prst="roundRect">
            <a:avLst/>
          </a:prstGeom>
          <a:solidFill>
            <a:srgbClr val="FFCE2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Pracownie szkolne</a:t>
            </a:r>
          </a:p>
        </p:txBody>
      </p:sp>
      <p:sp>
        <p:nvSpPr>
          <p:cNvPr id="10" name="Prostokąt zaokrąglony 8"/>
          <p:cNvSpPr/>
          <p:nvPr/>
        </p:nvSpPr>
        <p:spPr>
          <a:xfrm>
            <a:off x="9616531" y="2514600"/>
            <a:ext cx="2232025" cy="1106487"/>
          </a:xfrm>
          <a:prstGeom prst="roundRect">
            <a:avLst/>
          </a:prstGeom>
          <a:solidFill>
            <a:srgbClr val="FFCE2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Centra kształcenia zawodowego</a:t>
            </a:r>
          </a:p>
        </p:txBody>
      </p:sp>
      <p:sp>
        <p:nvSpPr>
          <p:cNvPr id="11" name="Prostokąt zaokrąglony 9"/>
          <p:cNvSpPr/>
          <p:nvPr/>
        </p:nvSpPr>
        <p:spPr>
          <a:xfrm>
            <a:off x="7423921" y="2519930"/>
            <a:ext cx="2006600" cy="808037"/>
          </a:xfrm>
          <a:prstGeom prst="roundRect">
            <a:avLst/>
          </a:prstGeom>
          <a:solidFill>
            <a:srgbClr val="31C6F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Pracodawcy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5015956" y="3887787"/>
            <a:ext cx="3313113" cy="1144588"/>
          </a:xfrm>
          <a:prstGeom prst="roundRect">
            <a:avLst/>
          </a:prstGeom>
          <a:solidFill>
            <a:srgbClr val="FFCE2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Umowa o pracę w celu przygotowania zawodowego </a:t>
            </a:r>
          </a:p>
        </p:txBody>
      </p:sp>
      <p:sp>
        <p:nvSpPr>
          <p:cNvPr id="16" name="Prostokąt zaokrąglony 16"/>
          <p:cNvSpPr/>
          <p:nvPr/>
        </p:nvSpPr>
        <p:spPr>
          <a:xfrm>
            <a:off x="8616406" y="3873500"/>
            <a:ext cx="3225800" cy="1146175"/>
          </a:xfrm>
          <a:prstGeom prst="roundRect">
            <a:avLst/>
          </a:prstGeom>
          <a:solidFill>
            <a:srgbClr val="31C6F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Umowa o praktyczną naukę zawodu</a:t>
            </a:r>
          </a:p>
        </p:txBody>
      </p:sp>
      <p:sp>
        <p:nvSpPr>
          <p:cNvPr id="19" name="Prostokąt zaokrąglony 19"/>
          <p:cNvSpPr/>
          <p:nvPr/>
        </p:nvSpPr>
        <p:spPr>
          <a:xfrm>
            <a:off x="342356" y="2650899"/>
            <a:ext cx="1881188" cy="1758950"/>
          </a:xfrm>
          <a:prstGeom prst="roundRect">
            <a:avLst/>
          </a:prstGeom>
          <a:solidFill>
            <a:srgbClr val="FFCE2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/>
                </a:solidFill>
                <a:latin typeface="Century Gothic" panose="020B0502020202020204" pitchFamily="34" charset="0"/>
              </a:rPr>
              <a:t>Realizacja nauki                 w klasach zawodowych</a:t>
            </a:r>
          </a:p>
        </p:txBody>
      </p:sp>
      <p:sp>
        <p:nvSpPr>
          <p:cNvPr id="20" name="Prostokąt zaokrąglony 20"/>
          <p:cNvSpPr/>
          <p:nvPr/>
        </p:nvSpPr>
        <p:spPr>
          <a:xfrm>
            <a:off x="2334669" y="2677887"/>
            <a:ext cx="2457450" cy="3249612"/>
          </a:xfrm>
          <a:prstGeom prst="roundRect">
            <a:avLst/>
          </a:prstGeom>
          <a:solidFill>
            <a:srgbClr val="31C6F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Realizacja nauki </a:t>
            </a:r>
            <a:br>
              <a:rPr lang="pl-PL" sz="17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klasach wielozawodowych               (szkoła + turnusy dokształcające)</a:t>
            </a:r>
          </a:p>
        </p:txBody>
      </p:sp>
      <p:sp>
        <p:nvSpPr>
          <p:cNvPr id="23" name="Prostokąt zaokrąglony 23"/>
          <p:cNvSpPr/>
          <p:nvPr/>
        </p:nvSpPr>
        <p:spPr>
          <a:xfrm>
            <a:off x="5036594" y="5395912"/>
            <a:ext cx="1584325" cy="717550"/>
          </a:xfrm>
          <a:prstGeom prst="roundRect">
            <a:avLst/>
          </a:prstGeom>
          <a:solidFill>
            <a:srgbClr val="FFCE2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Młodociany pracownik</a:t>
            </a:r>
          </a:p>
        </p:txBody>
      </p:sp>
      <p:sp>
        <p:nvSpPr>
          <p:cNvPr id="24" name="Prostokąt zaokrąglony 24"/>
          <p:cNvSpPr/>
          <p:nvPr/>
        </p:nvSpPr>
        <p:spPr>
          <a:xfrm>
            <a:off x="9580812" y="5456486"/>
            <a:ext cx="1293813" cy="690563"/>
          </a:xfrm>
          <a:prstGeom prst="roundRect">
            <a:avLst/>
          </a:prstGeom>
          <a:solidFill>
            <a:srgbClr val="FFCE2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Uczeń</a:t>
            </a:r>
          </a:p>
        </p:txBody>
      </p:sp>
      <p:sp>
        <p:nvSpPr>
          <p:cNvPr id="25" name="Prostokąt zaokrąglony 25"/>
          <p:cNvSpPr/>
          <p:nvPr/>
        </p:nvSpPr>
        <p:spPr>
          <a:xfrm>
            <a:off x="6957469" y="5410200"/>
            <a:ext cx="1371600" cy="703262"/>
          </a:xfrm>
          <a:prstGeom prst="roundRect">
            <a:avLst/>
          </a:prstGeom>
          <a:solidFill>
            <a:srgbClr val="31C6F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Uczeń</a:t>
            </a:r>
          </a:p>
        </p:txBody>
      </p:sp>
      <p:cxnSp>
        <p:nvCxnSpPr>
          <p:cNvPr id="30" name="Curved Connector 29"/>
          <p:cNvCxnSpPr>
            <a:stCxn id="7" idx="2"/>
            <a:endCxn id="5" idx="0"/>
          </p:cNvCxnSpPr>
          <p:nvPr/>
        </p:nvCxnSpPr>
        <p:spPr>
          <a:xfrm rot="5400000">
            <a:off x="2889456" y="608852"/>
            <a:ext cx="514349" cy="1154021"/>
          </a:xfrm>
          <a:prstGeom prst="curvedConnector3">
            <a:avLst/>
          </a:prstGeom>
          <a:ln w="76200">
            <a:solidFill>
              <a:srgbClr val="FFCE2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7" idx="2"/>
            <a:endCxn id="4" idx="0"/>
          </p:cNvCxnSpPr>
          <p:nvPr/>
        </p:nvCxnSpPr>
        <p:spPr>
          <a:xfrm rot="16200000" flipH="1">
            <a:off x="5819979" y="-1167652"/>
            <a:ext cx="512762" cy="4705441"/>
          </a:xfrm>
          <a:prstGeom prst="curvedConnector3">
            <a:avLst>
              <a:gd name="adj1" fmla="val 50000"/>
            </a:avLst>
          </a:prstGeom>
          <a:ln w="76200">
            <a:solidFill>
              <a:srgbClr val="FFCE2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5" idx="2"/>
            <a:endCxn id="19" idx="0"/>
          </p:cNvCxnSpPr>
          <p:nvPr/>
        </p:nvCxnSpPr>
        <p:spPr>
          <a:xfrm rot="5400000">
            <a:off x="1663667" y="1744946"/>
            <a:ext cx="525237" cy="1286669"/>
          </a:xfrm>
          <a:prstGeom prst="curvedConnector3">
            <a:avLst>
              <a:gd name="adj1" fmla="val 50000"/>
            </a:avLst>
          </a:prstGeom>
          <a:ln w="76200">
            <a:solidFill>
              <a:srgbClr val="31C6F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5" idx="2"/>
            <a:endCxn id="20" idx="0"/>
          </p:cNvCxnSpPr>
          <p:nvPr/>
        </p:nvCxnSpPr>
        <p:spPr>
          <a:xfrm rot="16200000" flipH="1">
            <a:off x="2790394" y="1904886"/>
            <a:ext cx="552225" cy="993775"/>
          </a:xfrm>
          <a:prstGeom prst="curvedConnector3">
            <a:avLst>
              <a:gd name="adj1" fmla="val 50000"/>
            </a:avLst>
          </a:prstGeom>
          <a:ln w="76200">
            <a:solidFill>
              <a:srgbClr val="31C6F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cxnSpLocks/>
            <a:endCxn id="9" idx="0"/>
          </p:cNvCxnSpPr>
          <p:nvPr/>
        </p:nvCxnSpPr>
        <p:spPr>
          <a:xfrm rot="5400000">
            <a:off x="7024938" y="1100932"/>
            <a:ext cx="444500" cy="2363787"/>
          </a:xfrm>
          <a:prstGeom prst="curvedConnector3">
            <a:avLst>
              <a:gd name="adj1" fmla="val 50000"/>
            </a:avLst>
          </a:prstGeom>
          <a:ln w="76200">
            <a:solidFill>
              <a:srgbClr val="31C6F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cxnSpLocks/>
            <a:endCxn id="11" idx="0"/>
          </p:cNvCxnSpPr>
          <p:nvPr/>
        </p:nvCxnSpPr>
        <p:spPr>
          <a:xfrm rot="5400000">
            <a:off x="8198474" y="2289322"/>
            <a:ext cx="459355" cy="1860"/>
          </a:xfrm>
          <a:prstGeom prst="curvedConnector3">
            <a:avLst>
              <a:gd name="adj1" fmla="val 50000"/>
            </a:avLst>
          </a:prstGeom>
          <a:ln w="76200">
            <a:solidFill>
              <a:srgbClr val="31C6F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cxnSpLocks/>
            <a:endCxn id="10" idx="0"/>
          </p:cNvCxnSpPr>
          <p:nvPr/>
        </p:nvCxnSpPr>
        <p:spPr>
          <a:xfrm rot="16200000" flipH="1">
            <a:off x="9353800" y="1135855"/>
            <a:ext cx="454025" cy="2303463"/>
          </a:xfrm>
          <a:prstGeom prst="curvedConnector3">
            <a:avLst>
              <a:gd name="adj1" fmla="val 50000"/>
            </a:avLst>
          </a:prstGeom>
          <a:ln w="76200">
            <a:solidFill>
              <a:srgbClr val="31C6F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11" idx="2"/>
            <a:endCxn id="15" idx="0"/>
          </p:cNvCxnSpPr>
          <p:nvPr/>
        </p:nvCxnSpPr>
        <p:spPr>
          <a:xfrm rot="5400000">
            <a:off x="7269957" y="2730523"/>
            <a:ext cx="559820" cy="1754708"/>
          </a:xfrm>
          <a:prstGeom prst="curvedConnector3">
            <a:avLst>
              <a:gd name="adj1" fmla="val 50000"/>
            </a:avLst>
          </a:prstGeom>
          <a:ln w="76200">
            <a:solidFill>
              <a:srgbClr val="31C6F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11" idx="2"/>
            <a:endCxn id="16" idx="0"/>
          </p:cNvCxnSpPr>
          <p:nvPr/>
        </p:nvCxnSpPr>
        <p:spPr>
          <a:xfrm rot="16200000" flipH="1">
            <a:off x="9055497" y="2699690"/>
            <a:ext cx="545533" cy="1802085"/>
          </a:xfrm>
          <a:prstGeom prst="curvedConnector3">
            <a:avLst>
              <a:gd name="adj1" fmla="val 50000"/>
            </a:avLst>
          </a:prstGeom>
          <a:ln w="76200">
            <a:solidFill>
              <a:srgbClr val="31C6F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15" idx="2"/>
            <a:endCxn id="23" idx="0"/>
          </p:cNvCxnSpPr>
          <p:nvPr/>
        </p:nvCxnSpPr>
        <p:spPr>
          <a:xfrm rot="5400000">
            <a:off x="6068867" y="4792265"/>
            <a:ext cx="363537" cy="843756"/>
          </a:xfrm>
          <a:prstGeom prst="curvedConnector3">
            <a:avLst>
              <a:gd name="adj1" fmla="val 50000"/>
            </a:avLst>
          </a:prstGeom>
          <a:ln w="76200">
            <a:solidFill>
              <a:srgbClr val="FFCE2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16" idx="2"/>
            <a:endCxn id="24" idx="0"/>
          </p:cNvCxnSpPr>
          <p:nvPr/>
        </p:nvCxnSpPr>
        <p:spPr>
          <a:xfrm rot="5400000">
            <a:off x="10010108" y="5237287"/>
            <a:ext cx="436811" cy="1587"/>
          </a:xfrm>
          <a:prstGeom prst="curvedConnector3">
            <a:avLst>
              <a:gd name="adj1" fmla="val 50000"/>
            </a:avLst>
          </a:prstGeom>
          <a:ln w="76200">
            <a:solidFill>
              <a:srgbClr val="31C6F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6642750" y="5615387"/>
            <a:ext cx="292888" cy="292888"/>
            <a:chOff x="4619105" y="5458691"/>
            <a:chExt cx="897774" cy="897774"/>
          </a:xfrm>
          <a:solidFill>
            <a:srgbClr val="FFCE2B"/>
          </a:solidFill>
        </p:grpSpPr>
        <p:sp>
          <p:nvSpPr>
            <p:cNvPr id="69" name="Up-Down Arrow 68"/>
            <p:cNvSpPr/>
            <p:nvPr/>
          </p:nvSpPr>
          <p:spPr>
            <a:xfrm>
              <a:off x="4954385" y="5458691"/>
              <a:ext cx="227215" cy="897774"/>
            </a:xfrm>
            <a:prstGeom prst="upDownArrow">
              <a:avLst/>
            </a:prstGeom>
            <a:grpFill/>
            <a:ln>
              <a:solidFill>
                <a:srgbClr val="FFCE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Up-Down Arrow 69"/>
            <p:cNvSpPr/>
            <p:nvPr/>
          </p:nvSpPr>
          <p:spPr>
            <a:xfrm rot="5400000">
              <a:off x="4954384" y="5467669"/>
              <a:ext cx="227215" cy="897774"/>
            </a:xfrm>
            <a:prstGeom prst="upDownArrow">
              <a:avLst/>
            </a:prstGeom>
            <a:grpFill/>
            <a:ln>
              <a:solidFill>
                <a:srgbClr val="FFCE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1256563" y="4460227"/>
            <a:ext cx="3303895" cy="3000887"/>
            <a:chOff x="-1234241" y="4981211"/>
            <a:chExt cx="3303895" cy="3000887"/>
          </a:xfrm>
        </p:grpSpPr>
        <p:sp>
          <p:nvSpPr>
            <p:cNvPr id="50" name="Oval 49"/>
            <p:cNvSpPr/>
            <p:nvPr/>
          </p:nvSpPr>
          <p:spPr>
            <a:xfrm>
              <a:off x="-1234241" y="6182098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Oval 53"/>
            <p:cNvSpPr/>
            <p:nvPr/>
          </p:nvSpPr>
          <p:spPr>
            <a:xfrm>
              <a:off x="-651855" y="4981211"/>
              <a:ext cx="1558586" cy="1558586"/>
            </a:xfrm>
            <a:prstGeom prst="ellipse">
              <a:avLst/>
            </a:prstGeom>
            <a:solidFill>
              <a:srgbClr val="5186F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Oval 57"/>
            <p:cNvSpPr/>
            <p:nvPr/>
          </p:nvSpPr>
          <p:spPr>
            <a:xfrm>
              <a:off x="1601570" y="5526462"/>
              <a:ext cx="468084" cy="468084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Oval 59"/>
            <p:cNvSpPr/>
            <p:nvPr/>
          </p:nvSpPr>
          <p:spPr>
            <a:xfrm>
              <a:off x="736457" y="5873068"/>
              <a:ext cx="947076" cy="94707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539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7" grpId="0" animBg="1"/>
      <p:bldP spid="9" grpId="0" animBg="1"/>
      <p:bldP spid="10" grpId="0" animBg="1"/>
      <p:bldP spid="11" grpId="0" build="allAtOnce" animBg="1"/>
      <p:bldP spid="15" grpId="0" build="allAtOnce" animBg="1"/>
      <p:bldP spid="16" grpId="0" build="allAtOnce" animBg="1"/>
      <p:bldP spid="19" grpId="0" build="allAtOnce" animBg="1"/>
      <p:bldP spid="20" grpId="0" build="allAtOnce" animBg="1"/>
      <p:bldP spid="23" grpId="0" build="allAtOnce" animBg="1"/>
      <p:bldP spid="24" grpId="0" build="allAtOnce" animBg="1"/>
      <p:bldP spid="2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99177" y="448625"/>
            <a:ext cx="3031392" cy="1334404"/>
            <a:chOff x="1104630" y="623979"/>
            <a:chExt cx="3031392" cy="1334404"/>
          </a:xfrm>
        </p:grpSpPr>
        <p:sp>
          <p:nvSpPr>
            <p:cNvPr id="20" name="TextBox 19"/>
            <p:cNvSpPr txBox="1"/>
            <p:nvPr/>
          </p:nvSpPr>
          <p:spPr>
            <a:xfrm>
              <a:off x="1367798" y="881165"/>
              <a:ext cx="2768224" cy="1077218"/>
            </a:xfrm>
            <a:prstGeom prst="rect">
              <a:avLst/>
            </a:prstGeom>
            <a:noFill/>
            <a:ln w="28575">
              <a:solidFill>
                <a:srgbClr val="FE3E5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latin typeface="Century Gothic" panose="020B0502020202020204" pitchFamily="34" charset="0"/>
                </a:rPr>
                <a:t>PRACA</a:t>
              </a:r>
            </a:p>
            <a:p>
              <a:pPr algn="ctr"/>
              <a:r>
                <a:rPr lang="pl-PL" sz="1600" dirty="0">
                  <a:latin typeface="Century Gothic" panose="020B0502020202020204" pitchFamily="34" charset="0"/>
                </a:rPr>
                <a:t>praktyczna nauka zawodu w rzemieślniczej firmie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104630" y="623979"/>
              <a:ext cx="446905" cy="441356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1598" y="2416205"/>
            <a:ext cx="2788400" cy="1544115"/>
            <a:chOff x="359008" y="2958953"/>
            <a:chExt cx="2788400" cy="1544115"/>
          </a:xfrm>
        </p:grpSpPr>
        <p:sp>
          <p:nvSpPr>
            <p:cNvPr id="29" name="TextBox 28"/>
            <p:cNvSpPr txBox="1"/>
            <p:nvPr/>
          </p:nvSpPr>
          <p:spPr>
            <a:xfrm>
              <a:off x="597625" y="3179629"/>
              <a:ext cx="2549783" cy="1323439"/>
            </a:xfrm>
            <a:prstGeom prst="rect">
              <a:avLst/>
            </a:prstGeom>
            <a:noFill/>
            <a:ln w="28575">
              <a:solidFill>
                <a:srgbClr val="31C6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latin typeface="Century Gothic" panose="020B0502020202020204" pitchFamily="34" charset="0"/>
                </a:rPr>
                <a:t>IZBY RZEMIEŚLNICZE </a:t>
              </a:r>
              <a:br>
                <a:rPr lang="pl-PL" sz="1600" b="1" dirty="0">
                  <a:latin typeface="Century Gothic" panose="020B0502020202020204" pitchFamily="34" charset="0"/>
                </a:rPr>
              </a:br>
              <a:r>
                <a:rPr lang="pl-PL" sz="1600" b="1" dirty="0">
                  <a:latin typeface="Century Gothic" panose="020B0502020202020204" pitchFamily="34" charset="0"/>
                </a:rPr>
                <a:t>I CECHY RZEMIOSŁ</a:t>
              </a:r>
            </a:p>
            <a:p>
              <a:pPr algn="ctr"/>
              <a:r>
                <a:rPr lang="pl-PL" sz="1600" dirty="0">
                  <a:latin typeface="Century Gothic" panose="020B0502020202020204" pitchFamily="34" charset="0"/>
                </a:rPr>
                <a:t>pomagają – masz pytanie, wątpliwości – zadzwoń i zapytaj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59008" y="2958953"/>
              <a:ext cx="446905" cy="441356"/>
            </a:xfrm>
            <a:prstGeom prst="ellipse">
              <a:avLst/>
            </a:prstGeom>
            <a:solidFill>
              <a:srgbClr val="31C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2629" y="4582951"/>
            <a:ext cx="2991676" cy="1297896"/>
            <a:chOff x="1144346" y="5473729"/>
            <a:chExt cx="2991676" cy="1297896"/>
          </a:xfrm>
        </p:grpSpPr>
        <p:sp>
          <p:nvSpPr>
            <p:cNvPr id="32" name="TextBox 31"/>
            <p:cNvSpPr txBox="1"/>
            <p:nvPr/>
          </p:nvSpPr>
          <p:spPr>
            <a:xfrm>
              <a:off x="1367798" y="5694407"/>
              <a:ext cx="2768224" cy="1077218"/>
            </a:xfrm>
            <a:prstGeom prst="rect">
              <a:avLst/>
            </a:prstGeom>
            <a:noFill/>
            <a:ln w="28575">
              <a:solidFill>
                <a:srgbClr val="FFCE2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latin typeface="Century Gothic" panose="020B0502020202020204" pitchFamily="34" charset="0"/>
                </a:rPr>
                <a:t>TYTUŁ</a:t>
              </a:r>
            </a:p>
            <a:p>
              <a:pPr algn="ctr"/>
              <a:r>
                <a:rPr lang="pl-PL" sz="1600" dirty="0">
                  <a:latin typeface="Century Gothic" panose="020B0502020202020204" pitchFamily="34" charset="0"/>
                </a:rPr>
                <a:t>dostajesz świadectwo czeladnicze w zawodzie, którego się uczyłeś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1144346" y="5473729"/>
              <a:ext cx="446905" cy="441356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722259" y="2415409"/>
            <a:ext cx="3164457" cy="1544117"/>
            <a:chOff x="8660886" y="2928843"/>
            <a:chExt cx="3164457" cy="1544117"/>
          </a:xfrm>
        </p:grpSpPr>
        <p:sp>
          <p:nvSpPr>
            <p:cNvPr id="35" name="TextBox 34"/>
            <p:cNvSpPr txBox="1"/>
            <p:nvPr/>
          </p:nvSpPr>
          <p:spPr>
            <a:xfrm>
              <a:off x="8893451" y="3149521"/>
              <a:ext cx="2931892" cy="1323439"/>
            </a:xfrm>
            <a:prstGeom prst="rect">
              <a:avLst/>
            </a:prstGeom>
            <a:noFill/>
            <a:ln w="28575">
              <a:solidFill>
                <a:srgbClr val="FE3E5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latin typeface="Century Gothic" panose="020B0502020202020204" pitchFamily="34" charset="0"/>
                </a:rPr>
                <a:t>UMOWA</a:t>
              </a:r>
            </a:p>
            <a:p>
              <a:pPr algn="ctr"/>
              <a:r>
                <a:rPr lang="pl-PL" sz="1600" dirty="0">
                  <a:latin typeface="Century Gothic" panose="020B0502020202020204" pitchFamily="34" charset="0"/>
                </a:rPr>
                <a:t>zarabiasz swoje pierwsze pieniądze (umowa o pracę w celu przygotowania zawodowego)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8660886" y="2928843"/>
              <a:ext cx="446905" cy="441356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661309" y="556121"/>
            <a:ext cx="2991677" cy="1321936"/>
            <a:chOff x="8039366" y="636447"/>
            <a:chExt cx="2991677" cy="1321936"/>
          </a:xfrm>
        </p:grpSpPr>
        <p:sp>
          <p:nvSpPr>
            <p:cNvPr id="23" name="TextBox 22"/>
            <p:cNvSpPr txBox="1"/>
            <p:nvPr/>
          </p:nvSpPr>
          <p:spPr>
            <a:xfrm>
              <a:off x="8262819" y="881165"/>
              <a:ext cx="2768224" cy="1077218"/>
            </a:xfrm>
            <a:prstGeom prst="rect">
              <a:avLst/>
            </a:prstGeom>
            <a:noFill/>
            <a:ln w="28575">
              <a:solidFill>
                <a:srgbClr val="FFCE2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latin typeface="Century Gothic" panose="020B0502020202020204" pitchFamily="34" charset="0"/>
                </a:rPr>
                <a:t>SZKOŁA</a:t>
              </a:r>
            </a:p>
            <a:p>
              <a:pPr algn="ctr"/>
              <a:r>
                <a:rPr lang="pl-PL" sz="1600" dirty="0">
                  <a:latin typeface="Century Gothic" panose="020B0502020202020204" pitchFamily="34" charset="0"/>
                </a:rPr>
                <a:t>teoretyczna nauka </a:t>
              </a:r>
              <a:br>
                <a:rPr lang="pl-PL" sz="1600" dirty="0">
                  <a:latin typeface="Century Gothic" panose="020B0502020202020204" pitchFamily="34" charset="0"/>
                </a:rPr>
              </a:br>
              <a:r>
                <a:rPr lang="pl-PL" sz="1600" dirty="0">
                  <a:latin typeface="Century Gothic" panose="020B0502020202020204" pitchFamily="34" charset="0"/>
                </a:rPr>
                <a:t>w branżowej szkole </a:t>
              </a:r>
              <a:br>
                <a:rPr lang="pl-PL" sz="1600" dirty="0">
                  <a:latin typeface="Century Gothic" panose="020B0502020202020204" pitchFamily="34" charset="0"/>
                </a:rPr>
              </a:br>
              <a:r>
                <a:rPr lang="pl-PL" sz="1600" dirty="0">
                  <a:latin typeface="Century Gothic" panose="020B0502020202020204" pitchFamily="34" charset="0"/>
                </a:rPr>
                <a:t>I stopnia (3 lata)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8039366" y="636447"/>
              <a:ext cx="446905" cy="441356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348355" y="4536013"/>
            <a:ext cx="3059546" cy="1344834"/>
            <a:chOff x="8289813" y="5426791"/>
            <a:chExt cx="3059546" cy="1344834"/>
          </a:xfrm>
        </p:grpSpPr>
        <p:sp>
          <p:nvSpPr>
            <p:cNvPr id="26" name="TextBox 25"/>
            <p:cNvSpPr txBox="1"/>
            <p:nvPr/>
          </p:nvSpPr>
          <p:spPr>
            <a:xfrm>
              <a:off x="8581135" y="5694407"/>
              <a:ext cx="2768224" cy="1077218"/>
            </a:xfrm>
            <a:prstGeom prst="rect">
              <a:avLst/>
            </a:prstGeom>
            <a:noFill/>
            <a:ln w="28575">
              <a:solidFill>
                <a:srgbClr val="31C6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latin typeface="Century Gothic" panose="020B0502020202020204" pitchFamily="34" charset="0"/>
                </a:rPr>
                <a:t>EGZAMIN CZELADNICZY</a:t>
              </a:r>
            </a:p>
            <a:p>
              <a:pPr algn="ctr"/>
              <a:r>
                <a:rPr lang="pl-PL" sz="1600" dirty="0">
                  <a:latin typeface="Century Gothic" panose="020B0502020202020204" pitchFamily="34" charset="0"/>
                </a:rPr>
                <a:t>Przedstawiasz, czego się nauczyłeś w szkole </a:t>
              </a:r>
              <a:br>
                <a:rPr lang="pl-PL" sz="1600" dirty="0">
                  <a:latin typeface="Century Gothic" panose="020B0502020202020204" pitchFamily="34" charset="0"/>
                </a:rPr>
              </a:br>
              <a:r>
                <a:rPr lang="pl-PL" sz="1600" dirty="0">
                  <a:latin typeface="Century Gothic" panose="020B0502020202020204" pitchFamily="34" charset="0"/>
                </a:rPr>
                <a:t>i w firmie rzemieślniczej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8289813" y="5426791"/>
              <a:ext cx="446905" cy="441356"/>
            </a:xfrm>
            <a:prstGeom prst="ellipse">
              <a:avLst/>
            </a:prstGeom>
            <a:solidFill>
              <a:srgbClr val="31C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63568" y="774639"/>
            <a:ext cx="2083168" cy="2006010"/>
            <a:chOff x="6122650" y="1229427"/>
            <a:chExt cx="2083168" cy="20060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650" y="1229427"/>
              <a:ext cx="2083168" cy="2006010"/>
            </a:xfrm>
            <a:prstGeom prst="rect">
              <a:avLst/>
            </a:prstGeom>
          </p:spPr>
        </p:pic>
        <p:sp>
          <p:nvSpPr>
            <p:cNvPr id="24" name="Graphic 30">
              <a:extLst>
                <a:ext uri="{FF2B5EF4-FFF2-40B4-BE49-F238E27FC236}">
                  <a16:creationId xmlns:a16="http://schemas.microsoft.com/office/drawing/2014/main" id="{AC6B4BD5-5433-4656-A203-8F45A8FEAFC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680795" y="1750406"/>
              <a:ext cx="673904" cy="859147"/>
            </a:xfrm>
            <a:custGeom>
              <a:avLst/>
              <a:gdLst>
                <a:gd name="connsiteX0" fmla="*/ 190137 w 373690"/>
                <a:gd name="connsiteY0" fmla="*/ 6230 h 482400"/>
                <a:gd name="connsiteX1" fmla="*/ 176501 w 373690"/>
                <a:gd name="connsiteY1" fmla="*/ 6230 h 482400"/>
                <a:gd name="connsiteX2" fmla="*/ 6988 w 373690"/>
                <a:gd name="connsiteY2" fmla="*/ 158791 h 482400"/>
                <a:gd name="connsiteX3" fmla="*/ 6231 w 373690"/>
                <a:gd name="connsiteY3" fmla="*/ 173184 h 482400"/>
                <a:gd name="connsiteX4" fmla="*/ 20624 w 373690"/>
                <a:gd name="connsiteY4" fmla="*/ 173942 h 482400"/>
                <a:gd name="connsiteX5" fmla="*/ 28491 w 373690"/>
                <a:gd name="connsiteY5" fmla="*/ 166862 h 482400"/>
                <a:gd name="connsiteX6" fmla="*/ 30759 w 373690"/>
                <a:gd name="connsiteY6" fmla="*/ 167872 h 482400"/>
                <a:gd name="connsiteX7" fmla="*/ 30759 w 373690"/>
                <a:gd name="connsiteY7" fmla="*/ 343375 h 482400"/>
                <a:gd name="connsiteX8" fmla="*/ 32946 w 373690"/>
                <a:gd name="connsiteY8" fmla="*/ 344475 h 482400"/>
                <a:gd name="connsiteX9" fmla="*/ 212323 w 373690"/>
                <a:gd name="connsiteY9" fmla="*/ 346294 h 482400"/>
                <a:gd name="connsiteX10" fmla="*/ 216183 w 373690"/>
                <a:gd name="connsiteY10" fmla="*/ 346427 h 482400"/>
                <a:gd name="connsiteX11" fmla="*/ 270342 w 373690"/>
                <a:gd name="connsiteY11" fmla="*/ 311961 h 482400"/>
                <a:gd name="connsiteX12" fmla="*/ 310062 w 373690"/>
                <a:gd name="connsiteY12" fmla="*/ 306691 h 482400"/>
                <a:gd name="connsiteX13" fmla="*/ 334118 w 373690"/>
                <a:gd name="connsiteY13" fmla="*/ 314208 h 482400"/>
                <a:gd name="connsiteX14" fmla="*/ 335882 w 373690"/>
                <a:gd name="connsiteY14" fmla="*/ 312911 h 482400"/>
                <a:gd name="connsiteX15" fmla="*/ 335882 w 373690"/>
                <a:gd name="connsiteY15" fmla="*/ 167874 h 482400"/>
                <a:gd name="connsiteX16" fmla="*/ 338150 w 373690"/>
                <a:gd name="connsiteY16" fmla="*/ 166864 h 482400"/>
                <a:gd name="connsiteX17" fmla="*/ 346015 w 373690"/>
                <a:gd name="connsiteY17" fmla="*/ 173942 h 482400"/>
                <a:gd name="connsiteX18" fmla="*/ 360408 w 373690"/>
                <a:gd name="connsiteY18" fmla="*/ 173184 h 482400"/>
                <a:gd name="connsiteX19" fmla="*/ 359650 w 373690"/>
                <a:gd name="connsiteY19" fmla="*/ 158791 h 482400"/>
                <a:gd name="connsiteX20" fmla="*/ 295670 w 373690"/>
                <a:gd name="connsiteY20" fmla="*/ 101210 h 482400"/>
                <a:gd name="connsiteX21" fmla="*/ 295221 w 373690"/>
                <a:gd name="connsiteY21" fmla="*/ 100199 h 482400"/>
                <a:gd name="connsiteX22" fmla="*/ 295221 w 373690"/>
                <a:gd name="connsiteY22" fmla="*/ 30757 h 482400"/>
                <a:gd name="connsiteX23" fmla="*/ 285029 w 373690"/>
                <a:gd name="connsiteY23" fmla="*/ 20565 h 482400"/>
                <a:gd name="connsiteX24" fmla="*/ 274838 w 373690"/>
                <a:gd name="connsiteY24" fmla="*/ 30757 h 482400"/>
                <a:gd name="connsiteX25" fmla="*/ 274838 w 373690"/>
                <a:gd name="connsiteY25" fmla="*/ 79409 h 482400"/>
                <a:gd name="connsiteX26" fmla="*/ 272570 w 373690"/>
                <a:gd name="connsiteY26" fmla="*/ 80419 h 482400"/>
                <a:gd name="connsiteX27" fmla="*/ 190137 w 373690"/>
                <a:gd name="connsiteY27" fmla="*/ 6230 h 482400"/>
                <a:gd name="connsiteX28" fmla="*/ 129310 w 373690"/>
                <a:gd name="connsiteY28" fmla="*/ 171008 h 482400"/>
                <a:gd name="connsiteX29" fmla="*/ 136105 w 373690"/>
                <a:gd name="connsiteY29" fmla="*/ 164213 h 482400"/>
                <a:gd name="connsiteX30" fmla="*/ 230258 w 373690"/>
                <a:gd name="connsiteY30" fmla="*/ 164213 h 482400"/>
                <a:gd name="connsiteX31" fmla="*/ 237052 w 373690"/>
                <a:gd name="connsiteY31" fmla="*/ 171008 h 482400"/>
                <a:gd name="connsiteX32" fmla="*/ 237052 w 373690"/>
                <a:gd name="connsiteY32" fmla="*/ 265161 h 482400"/>
                <a:gd name="connsiteX33" fmla="*/ 230258 w 373690"/>
                <a:gd name="connsiteY33" fmla="*/ 271955 h 482400"/>
                <a:gd name="connsiteX34" fmla="*/ 136105 w 373690"/>
                <a:gd name="connsiteY34" fmla="*/ 271955 h 482400"/>
                <a:gd name="connsiteX35" fmla="*/ 129310 w 373690"/>
                <a:gd name="connsiteY35" fmla="*/ 265161 h 482400"/>
                <a:gd name="connsiteX36" fmla="*/ 129310 w 373690"/>
                <a:gd name="connsiteY36" fmla="*/ 171008 h 482400"/>
                <a:gd name="connsiteX37" fmla="*/ 245178 w 373690"/>
                <a:gd name="connsiteY37" fmla="*/ 398109 h 482400"/>
                <a:gd name="connsiteX38" fmla="*/ 243931 w 373690"/>
                <a:gd name="connsiteY38" fmla="*/ 399761 h 482400"/>
                <a:gd name="connsiteX39" fmla="*/ 236987 w 373690"/>
                <a:gd name="connsiteY39" fmla="*/ 411010 h 482400"/>
                <a:gd name="connsiteX40" fmla="*/ 195613 w 373690"/>
                <a:gd name="connsiteY40" fmla="*/ 418649 h 482400"/>
                <a:gd name="connsiteX41" fmla="*/ 139859 w 373690"/>
                <a:gd name="connsiteY41" fmla="*/ 390773 h 482400"/>
                <a:gd name="connsiteX42" fmla="*/ 136821 w 373690"/>
                <a:gd name="connsiteY42" fmla="*/ 381657 h 482400"/>
                <a:gd name="connsiteX43" fmla="*/ 145936 w 373690"/>
                <a:gd name="connsiteY43" fmla="*/ 378619 h 482400"/>
                <a:gd name="connsiteX44" fmla="*/ 201690 w 373690"/>
                <a:gd name="connsiteY44" fmla="*/ 406496 h 482400"/>
                <a:gd name="connsiteX45" fmla="*/ 226970 w 373690"/>
                <a:gd name="connsiteY45" fmla="*/ 401827 h 482400"/>
                <a:gd name="connsiteX46" fmla="*/ 222422 w 373690"/>
                <a:gd name="connsiteY46" fmla="*/ 369226 h 482400"/>
                <a:gd name="connsiteX47" fmla="*/ 211922 w 373690"/>
                <a:gd name="connsiteY47" fmla="*/ 362764 h 482400"/>
                <a:gd name="connsiteX48" fmla="*/ 171380 w 373690"/>
                <a:gd name="connsiteY48" fmla="*/ 341682 h 482400"/>
                <a:gd name="connsiteX49" fmla="*/ 171308 w 373690"/>
                <a:gd name="connsiteY49" fmla="*/ 341645 h 482400"/>
                <a:gd name="connsiteX50" fmla="*/ 171236 w 373690"/>
                <a:gd name="connsiteY50" fmla="*/ 341609 h 482400"/>
                <a:gd name="connsiteX51" fmla="*/ 73051 w 373690"/>
                <a:gd name="connsiteY51" fmla="*/ 342635 h 482400"/>
                <a:gd name="connsiteX52" fmla="*/ 6760 w 373690"/>
                <a:gd name="connsiteY52" fmla="*/ 387523 h 482400"/>
                <a:gd name="connsiteX53" fmla="*/ 6440 w 373690"/>
                <a:gd name="connsiteY53" fmla="*/ 401932 h 482400"/>
                <a:gd name="connsiteX54" fmla="*/ 7974 w 373690"/>
                <a:gd name="connsiteY54" fmla="*/ 403249 h 482400"/>
                <a:gd name="connsiteX55" fmla="*/ 8852 w 373690"/>
                <a:gd name="connsiteY55" fmla="*/ 404052 h 482400"/>
                <a:gd name="connsiteX56" fmla="*/ 59148 w 373690"/>
                <a:gd name="connsiteY56" fmla="*/ 467680 h 482400"/>
                <a:gd name="connsiteX57" fmla="*/ 59438 w 373690"/>
                <a:gd name="connsiteY57" fmla="*/ 468103 h 482400"/>
                <a:gd name="connsiteX58" fmla="*/ 72992 w 373690"/>
                <a:gd name="connsiteY58" fmla="*/ 471804 h 482400"/>
                <a:gd name="connsiteX59" fmla="*/ 95628 w 373690"/>
                <a:gd name="connsiteY59" fmla="*/ 459616 h 482400"/>
                <a:gd name="connsiteX60" fmla="*/ 131769 w 373690"/>
                <a:gd name="connsiteY60" fmla="*/ 457036 h 482400"/>
                <a:gd name="connsiteX61" fmla="*/ 183018 w 373690"/>
                <a:gd name="connsiteY61" fmla="*/ 475827 h 482400"/>
                <a:gd name="connsiteX62" fmla="*/ 243967 w 373690"/>
                <a:gd name="connsiteY62" fmla="*/ 466863 h 482400"/>
                <a:gd name="connsiteX63" fmla="*/ 365275 w 373690"/>
                <a:gd name="connsiteY63" fmla="*/ 375882 h 482400"/>
                <a:gd name="connsiteX64" fmla="*/ 363473 w 373690"/>
                <a:gd name="connsiteY64" fmla="*/ 333460 h 482400"/>
                <a:gd name="connsiteX65" fmla="*/ 336905 w 373690"/>
                <a:gd name="connsiteY65" fmla="*/ 333027 h 482400"/>
                <a:gd name="connsiteX66" fmla="*/ 330774 w 373690"/>
                <a:gd name="connsiteY66" fmla="*/ 336587 h 482400"/>
                <a:gd name="connsiteX67" fmla="*/ 245178 w 373690"/>
                <a:gd name="connsiteY67" fmla="*/ 398109 h 482400"/>
                <a:gd name="connsiteX68" fmla="*/ 249946 w 373690"/>
                <a:gd name="connsiteY68" fmla="*/ 377947 h 482400"/>
                <a:gd name="connsiteX69" fmla="*/ 244226 w 373690"/>
                <a:gd name="connsiteY69" fmla="*/ 375896 h 482400"/>
                <a:gd name="connsiteX70" fmla="*/ 229544 w 373690"/>
                <a:gd name="connsiteY70" fmla="*/ 357653 h 482400"/>
                <a:gd name="connsiteX71" fmla="*/ 229467 w 373690"/>
                <a:gd name="connsiteY71" fmla="*/ 354893 h 482400"/>
                <a:gd name="connsiteX72" fmla="*/ 267561 w 373690"/>
                <a:gd name="connsiteY72" fmla="*/ 328393 h 482400"/>
                <a:gd name="connsiteX73" fmla="*/ 317278 w 373690"/>
                <a:gd name="connsiteY73" fmla="*/ 327901 h 482400"/>
                <a:gd name="connsiteX74" fmla="*/ 317307 w 373690"/>
                <a:gd name="connsiteY74" fmla="*/ 329532 h 482400"/>
                <a:gd name="connsiteX75" fmla="*/ 249946 w 373690"/>
                <a:gd name="connsiteY75" fmla="*/ 377947 h 48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73690" h="482400">
                  <a:moveTo>
                    <a:pt x="190137" y="6230"/>
                  </a:moveTo>
                  <a:cubicBezTo>
                    <a:pt x="186261" y="2741"/>
                    <a:pt x="180378" y="2741"/>
                    <a:pt x="176501" y="6230"/>
                  </a:cubicBezTo>
                  <a:lnTo>
                    <a:pt x="6988" y="158791"/>
                  </a:lnTo>
                  <a:cubicBezTo>
                    <a:pt x="2805" y="162557"/>
                    <a:pt x="2465" y="169001"/>
                    <a:pt x="6231" y="173184"/>
                  </a:cubicBezTo>
                  <a:cubicBezTo>
                    <a:pt x="9996" y="177368"/>
                    <a:pt x="16440" y="177708"/>
                    <a:pt x="20624" y="173942"/>
                  </a:cubicBezTo>
                  <a:lnTo>
                    <a:pt x="28491" y="166862"/>
                  </a:lnTo>
                  <a:cubicBezTo>
                    <a:pt x="29365" y="166075"/>
                    <a:pt x="30759" y="166695"/>
                    <a:pt x="30759" y="167872"/>
                  </a:cubicBezTo>
                  <a:lnTo>
                    <a:pt x="30759" y="343375"/>
                  </a:lnTo>
                  <a:cubicBezTo>
                    <a:pt x="30759" y="344498"/>
                    <a:pt x="32043" y="345142"/>
                    <a:pt x="32946" y="344475"/>
                  </a:cubicBezTo>
                  <a:cubicBezTo>
                    <a:pt x="76791" y="312095"/>
                    <a:pt x="137994" y="293768"/>
                    <a:pt x="212323" y="346294"/>
                  </a:cubicBezTo>
                  <a:cubicBezTo>
                    <a:pt x="213458" y="347097"/>
                    <a:pt x="215009" y="347173"/>
                    <a:pt x="216183" y="346427"/>
                  </a:cubicBezTo>
                  <a:lnTo>
                    <a:pt x="270342" y="311961"/>
                  </a:lnTo>
                  <a:cubicBezTo>
                    <a:pt x="282159" y="304441"/>
                    <a:pt x="296692" y="302513"/>
                    <a:pt x="310062" y="306691"/>
                  </a:cubicBezTo>
                  <a:lnTo>
                    <a:pt x="334118" y="314208"/>
                  </a:lnTo>
                  <a:cubicBezTo>
                    <a:pt x="334994" y="314482"/>
                    <a:pt x="335882" y="313829"/>
                    <a:pt x="335882" y="312911"/>
                  </a:cubicBezTo>
                  <a:lnTo>
                    <a:pt x="335882" y="167874"/>
                  </a:lnTo>
                  <a:cubicBezTo>
                    <a:pt x="335882" y="166698"/>
                    <a:pt x="337276" y="166078"/>
                    <a:pt x="338150" y="166864"/>
                  </a:cubicBezTo>
                  <a:lnTo>
                    <a:pt x="346015" y="173942"/>
                  </a:lnTo>
                  <a:cubicBezTo>
                    <a:pt x="350199" y="177708"/>
                    <a:pt x="356642" y="177368"/>
                    <a:pt x="360408" y="173184"/>
                  </a:cubicBezTo>
                  <a:cubicBezTo>
                    <a:pt x="364173" y="169001"/>
                    <a:pt x="363834" y="162557"/>
                    <a:pt x="359650" y="158791"/>
                  </a:cubicBezTo>
                  <a:lnTo>
                    <a:pt x="295670" y="101210"/>
                  </a:lnTo>
                  <a:cubicBezTo>
                    <a:pt x="295384" y="100952"/>
                    <a:pt x="295221" y="100585"/>
                    <a:pt x="295221" y="100199"/>
                  </a:cubicBezTo>
                  <a:lnTo>
                    <a:pt x="295221" y="30757"/>
                  </a:lnTo>
                  <a:cubicBezTo>
                    <a:pt x="295221" y="25128"/>
                    <a:pt x="290658" y="20565"/>
                    <a:pt x="285029" y="20565"/>
                  </a:cubicBezTo>
                  <a:cubicBezTo>
                    <a:pt x="279400" y="20565"/>
                    <a:pt x="274838" y="25128"/>
                    <a:pt x="274838" y="30757"/>
                  </a:cubicBezTo>
                  <a:lnTo>
                    <a:pt x="274838" y="79409"/>
                  </a:lnTo>
                  <a:cubicBezTo>
                    <a:pt x="274838" y="80585"/>
                    <a:pt x="273444" y="81206"/>
                    <a:pt x="272570" y="80419"/>
                  </a:cubicBezTo>
                  <a:lnTo>
                    <a:pt x="190137" y="6230"/>
                  </a:lnTo>
                  <a:close/>
                  <a:moveTo>
                    <a:pt x="129310" y="171008"/>
                  </a:moveTo>
                  <a:cubicBezTo>
                    <a:pt x="129310" y="167255"/>
                    <a:pt x="132352" y="164213"/>
                    <a:pt x="136105" y="164213"/>
                  </a:cubicBezTo>
                  <a:lnTo>
                    <a:pt x="230258" y="164213"/>
                  </a:lnTo>
                  <a:cubicBezTo>
                    <a:pt x="234010" y="164213"/>
                    <a:pt x="237052" y="167255"/>
                    <a:pt x="237052" y="171008"/>
                  </a:cubicBezTo>
                  <a:lnTo>
                    <a:pt x="237052" y="265161"/>
                  </a:lnTo>
                  <a:cubicBezTo>
                    <a:pt x="237052" y="268913"/>
                    <a:pt x="234010" y="271955"/>
                    <a:pt x="230258" y="271955"/>
                  </a:cubicBezTo>
                  <a:lnTo>
                    <a:pt x="136105" y="271955"/>
                  </a:lnTo>
                  <a:cubicBezTo>
                    <a:pt x="132352" y="271955"/>
                    <a:pt x="129310" y="268913"/>
                    <a:pt x="129310" y="265161"/>
                  </a:cubicBezTo>
                  <a:lnTo>
                    <a:pt x="129310" y="171008"/>
                  </a:lnTo>
                  <a:close/>
                  <a:moveTo>
                    <a:pt x="245178" y="398109"/>
                  </a:moveTo>
                  <a:cubicBezTo>
                    <a:pt x="244605" y="398521"/>
                    <a:pt x="244180" y="399102"/>
                    <a:pt x="243931" y="399761"/>
                  </a:cubicBezTo>
                  <a:cubicBezTo>
                    <a:pt x="242410" y="403785"/>
                    <a:pt x="240106" y="407607"/>
                    <a:pt x="236987" y="411010"/>
                  </a:cubicBezTo>
                  <a:cubicBezTo>
                    <a:pt x="226447" y="422507"/>
                    <a:pt x="209563" y="425625"/>
                    <a:pt x="195613" y="418649"/>
                  </a:cubicBezTo>
                  <a:lnTo>
                    <a:pt x="139859" y="390773"/>
                  </a:lnTo>
                  <a:cubicBezTo>
                    <a:pt x="136503" y="389095"/>
                    <a:pt x="135143" y="385014"/>
                    <a:pt x="136821" y="381657"/>
                  </a:cubicBezTo>
                  <a:cubicBezTo>
                    <a:pt x="138499" y="378301"/>
                    <a:pt x="142581" y="376941"/>
                    <a:pt x="145936" y="378619"/>
                  </a:cubicBezTo>
                  <a:lnTo>
                    <a:pt x="201690" y="406496"/>
                  </a:lnTo>
                  <a:cubicBezTo>
                    <a:pt x="210214" y="410758"/>
                    <a:pt x="220530" y="408853"/>
                    <a:pt x="226970" y="401827"/>
                  </a:cubicBezTo>
                  <a:cubicBezTo>
                    <a:pt x="236030" y="391944"/>
                    <a:pt x="233841" y="376252"/>
                    <a:pt x="222422" y="369226"/>
                  </a:cubicBezTo>
                  <a:lnTo>
                    <a:pt x="211922" y="362764"/>
                  </a:lnTo>
                  <a:lnTo>
                    <a:pt x="171380" y="341682"/>
                  </a:lnTo>
                  <a:lnTo>
                    <a:pt x="171308" y="341645"/>
                  </a:lnTo>
                  <a:lnTo>
                    <a:pt x="171236" y="341609"/>
                  </a:lnTo>
                  <a:cubicBezTo>
                    <a:pt x="137010" y="324496"/>
                    <a:pt x="101952" y="330207"/>
                    <a:pt x="73051" y="342635"/>
                  </a:cubicBezTo>
                  <a:cubicBezTo>
                    <a:pt x="44208" y="355040"/>
                    <a:pt x="20272" y="374599"/>
                    <a:pt x="6760" y="387523"/>
                  </a:cubicBezTo>
                  <a:cubicBezTo>
                    <a:pt x="2693" y="391413"/>
                    <a:pt x="2549" y="397865"/>
                    <a:pt x="6440" y="401932"/>
                  </a:cubicBezTo>
                  <a:cubicBezTo>
                    <a:pt x="6916" y="402430"/>
                    <a:pt x="7430" y="402869"/>
                    <a:pt x="7974" y="403249"/>
                  </a:cubicBezTo>
                  <a:cubicBezTo>
                    <a:pt x="8301" y="403478"/>
                    <a:pt x="8605" y="403739"/>
                    <a:pt x="8852" y="404052"/>
                  </a:cubicBezTo>
                  <a:lnTo>
                    <a:pt x="59148" y="467680"/>
                  </a:lnTo>
                  <a:cubicBezTo>
                    <a:pt x="59254" y="467813"/>
                    <a:pt x="59349" y="467957"/>
                    <a:pt x="59438" y="468103"/>
                  </a:cubicBezTo>
                  <a:cubicBezTo>
                    <a:pt x="62227" y="472726"/>
                    <a:pt x="68185" y="474392"/>
                    <a:pt x="72992" y="471804"/>
                  </a:cubicBezTo>
                  <a:lnTo>
                    <a:pt x="95628" y="459616"/>
                  </a:lnTo>
                  <a:cubicBezTo>
                    <a:pt x="106752" y="453626"/>
                    <a:pt x="119908" y="452687"/>
                    <a:pt x="131769" y="457036"/>
                  </a:cubicBezTo>
                  <a:lnTo>
                    <a:pt x="183018" y="475827"/>
                  </a:lnTo>
                  <a:cubicBezTo>
                    <a:pt x="203542" y="483353"/>
                    <a:pt x="226479" y="479979"/>
                    <a:pt x="243967" y="466863"/>
                  </a:cubicBezTo>
                  <a:lnTo>
                    <a:pt x="365275" y="375882"/>
                  </a:lnTo>
                  <a:cubicBezTo>
                    <a:pt x="379741" y="365033"/>
                    <a:pt x="378807" y="343043"/>
                    <a:pt x="363473" y="333460"/>
                  </a:cubicBezTo>
                  <a:cubicBezTo>
                    <a:pt x="355382" y="328402"/>
                    <a:pt x="345157" y="328236"/>
                    <a:pt x="336905" y="333027"/>
                  </a:cubicBezTo>
                  <a:lnTo>
                    <a:pt x="330774" y="336587"/>
                  </a:lnTo>
                  <a:lnTo>
                    <a:pt x="245178" y="398109"/>
                  </a:lnTo>
                  <a:close/>
                  <a:moveTo>
                    <a:pt x="249946" y="377947"/>
                  </a:moveTo>
                  <a:cubicBezTo>
                    <a:pt x="247922" y="379402"/>
                    <a:pt x="245043" y="378251"/>
                    <a:pt x="244226" y="375896"/>
                  </a:cubicBezTo>
                  <a:cubicBezTo>
                    <a:pt x="241698" y="368614"/>
                    <a:pt x="236742" y="362081"/>
                    <a:pt x="229544" y="357653"/>
                  </a:cubicBezTo>
                  <a:cubicBezTo>
                    <a:pt x="228531" y="357030"/>
                    <a:pt x="228490" y="355572"/>
                    <a:pt x="229467" y="354893"/>
                  </a:cubicBezTo>
                  <a:lnTo>
                    <a:pt x="267561" y="328393"/>
                  </a:lnTo>
                  <a:cubicBezTo>
                    <a:pt x="282458" y="318030"/>
                    <a:pt x="302179" y="317835"/>
                    <a:pt x="317278" y="327901"/>
                  </a:cubicBezTo>
                  <a:cubicBezTo>
                    <a:pt x="317855" y="328286"/>
                    <a:pt x="317870" y="329127"/>
                    <a:pt x="317307" y="329532"/>
                  </a:cubicBezTo>
                  <a:lnTo>
                    <a:pt x="249946" y="37794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61188" y="768941"/>
            <a:ext cx="2337072" cy="2011709"/>
            <a:chOff x="4120270" y="1223729"/>
            <a:chExt cx="2337072" cy="20117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270" y="1223729"/>
              <a:ext cx="2337072" cy="2011709"/>
            </a:xfrm>
            <a:prstGeom prst="rect">
              <a:avLst/>
            </a:prstGeom>
          </p:spPr>
        </p:pic>
        <p:sp>
          <p:nvSpPr>
            <p:cNvPr id="25" name="Рисунок 29">
              <a:extLst>
                <a:ext uri="{FF2B5EF4-FFF2-40B4-BE49-F238E27FC236}">
                  <a16:creationId xmlns:a16="http://schemas.microsoft.com/office/drawing/2014/main" id="{D555C342-25B6-4CAF-A98D-606455BCCA2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094906" y="1752679"/>
              <a:ext cx="762560" cy="697716"/>
            </a:xfrm>
            <a:custGeom>
              <a:avLst/>
              <a:gdLst>
                <a:gd name="connsiteX0" fmla="*/ 41931 w 468617"/>
                <a:gd name="connsiteY0" fmla="*/ 151863 h 434159"/>
                <a:gd name="connsiteX1" fmla="*/ 36103 w 468617"/>
                <a:gd name="connsiteY1" fmla="*/ 89217 h 434159"/>
                <a:gd name="connsiteX2" fmla="*/ 104722 w 468617"/>
                <a:gd name="connsiteY2" fmla="*/ 13920 h 434159"/>
                <a:gd name="connsiteX3" fmla="*/ 164487 w 468617"/>
                <a:gd name="connsiteY3" fmla="*/ 13920 h 434159"/>
                <a:gd name="connsiteX4" fmla="*/ 175638 w 468617"/>
                <a:gd name="connsiteY4" fmla="*/ 11287 h 434159"/>
                <a:gd name="connsiteX5" fmla="*/ 195872 w 468617"/>
                <a:gd name="connsiteY5" fmla="*/ 1170 h 434159"/>
                <a:gd name="connsiteX6" fmla="*/ 211722 w 468617"/>
                <a:gd name="connsiteY6" fmla="*/ 10966 h 434159"/>
                <a:gd name="connsiteX7" fmla="*/ 224341 w 468617"/>
                <a:gd name="connsiteY7" fmla="*/ 21791 h 434159"/>
                <a:gd name="connsiteX8" fmla="*/ 230415 w 468617"/>
                <a:gd name="connsiteY8" fmla="*/ 20855 h 434159"/>
                <a:gd name="connsiteX9" fmla="*/ 248829 w 468617"/>
                <a:gd name="connsiteY9" fmla="*/ 39892 h 434159"/>
                <a:gd name="connsiteX10" fmla="*/ 243016 w 468617"/>
                <a:gd name="connsiteY10" fmla="*/ 70763 h 434159"/>
                <a:gd name="connsiteX11" fmla="*/ 226886 w 468617"/>
                <a:gd name="connsiteY11" fmla="*/ 93932 h 434159"/>
                <a:gd name="connsiteX12" fmla="*/ 226282 w 468617"/>
                <a:gd name="connsiteY12" fmla="*/ 95691 h 434159"/>
                <a:gd name="connsiteX13" fmla="*/ 232397 w 468617"/>
                <a:gd name="connsiteY13" fmla="*/ 127628 h 434159"/>
                <a:gd name="connsiteX14" fmla="*/ 232397 w 468617"/>
                <a:gd name="connsiteY14" fmla="*/ 147519 h 434159"/>
                <a:gd name="connsiteX15" fmla="*/ 207483 w 468617"/>
                <a:gd name="connsiteY15" fmla="*/ 215802 h 434159"/>
                <a:gd name="connsiteX16" fmla="*/ 197826 w 468617"/>
                <a:gd name="connsiteY16" fmla="*/ 227275 h 434159"/>
                <a:gd name="connsiteX17" fmla="*/ 186755 w 468617"/>
                <a:gd name="connsiteY17" fmla="*/ 237446 h 434159"/>
                <a:gd name="connsiteX18" fmla="*/ 186168 w 468617"/>
                <a:gd name="connsiteY18" fmla="*/ 238740 h 434159"/>
                <a:gd name="connsiteX19" fmla="*/ 188688 w 468617"/>
                <a:gd name="connsiteY19" fmla="*/ 261423 h 434159"/>
                <a:gd name="connsiteX20" fmla="*/ 189844 w 468617"/>
                <a:gd name="connsiteY20" fmla="*/ 262633 h 434159"/>
                <a:gd name="connsiteX21" fmla="*/ 211214 w 468617"/>
                <a:gd name="connsiteY21" fmla="*/ 265985 h 434159"/>
                <a:gd name="connsiteX22" fmla="*/ 212282 w 468617"/>
                <a:gd name="connsiteY22" fmla="*/ 267854 h 434159"/>
                <a:gd name="connsiteX23" fmla="*/ 165838 w 468617"/>
                <a:gd name="connsiteY23" fmla="*/ 385186 h 434159"/>
                <a:gd name="connsiteX24" fmla="*/ 164556 w 468617"/>
                <a:gd name="connsiteY24" fmla="*/ 386057 h 434159"/>
                <a:gd name="connsiteX25" fmla="*/ 108352 w 468617"/>
                <a:gd name="connsiteY25" fmla="*/ 386057 h 434159"/>
                <a:gd name="connsiteX26" fmla="*/ 94569 w 468617"/>
                <a:gd name="connsiteY26" fmla="*/ 399839 h 434159"/>
                <a:gd name="connsiteX27" fmla="*/ 94569 w 468617"/>
                <a:gd name="connsiteY27" fmla="*/ 432918 h 434159"/>
                <a:gd name="connsiteX28" fmla="*/ 93190 w 468617"/>
                <a:gd name="connsiteY28" fmla="*/ 434297 h 434159"/>
                <a:gd name="connsiteX29" fmla="*/ 13785 w 468617"/>
                <a:gd name="connsiteY29" fmla="*/ 434297 h 434159"/>
                <a:gd name="connsiteX30" fmla="*/ 118 w 468617"/>
                <a:gd name="connsiteY30" fmla="*/ 418731 h 434159"/>
                <a:gd name="connsiteX31" fmla="*/ 15435 w 468617"/>
                <a:gd name="connsiteY31" fmla="*/ 301298 h 434159"/>
                <a:gd name="connsiteX32" fmla="*/ 44159 w 468617"/>
                <a:gd name="connsiteY32" fmla="*/ 271730 h 434159"/>
                <a:gd name="connsiteX33" fmla="*/ 102702 w 468617"/>
                <a:gd name="connsiteY33" fmla="*/ 262363 h 434159"/>
                <a:gd name="connsiteX34" fmla="*/ 103854 w 468617"/>
                <a:gd name="connsiteY34" fmla="*/ 261154 h 434159"/>
                <a:gd name="connsiteX35" fmla="*/ 106344 w 468617"/>
                <a:gd name="connsiteY35" fmla="*/ 238743 h 434159"/>
                <a:gd name="connsiteX36" fmla="*/ 105757 w 468617"/>
                <a:gd name="connsiteY36" fmla="*/ 237450 h 434159"/>
                <a:gd name="connsiteX37" fmla="*/ 94681 w 468617"/>
                <a:gd name="connsiteY37" fmla="*/ 227275 h 434159"/>
                <a:gd name="connsiteX38" fmla="*/ 85023 w 468617"/>
                <a:gd name="connsiteY38" fmla="*/ 215803 h 434159"/>
                <a:gd name="connsiteX39" fmla="*/ 63952 w 468617"/>
                <a:gd name="connsiteY39" fmla="*/ 175801 h 434159"/>
                <a:gd name="connsiteX40" fmla="*/ 62823 w 468617"/>
                <a:gd name="connsiteY40" fmla="*/ 174779 h 434159"/>
                <a:gd name="connsiteX41" fmla="*/ 50608 w 468617"/>
                <a:gd name="connsiteY41" fmla="*/ 168846 h 434159"/>
                <a:gd name="connsiteX42" fmla="*/ 41931 w 468617"/>
                <a:gd name="connsiteY42" fmla="*/ 151863 h 434159"/>
                <a:gd name="connsiteX43" fmla="*/ 139707 w 468617"/>
                <a:gd name="connsiteY43" fmla="*/ 248228 h 434159"/>
                <a:gd name="connsiteX44" fmla="*/ 127782 w 468617"/>
                <a:gd name="connsiteY44" fmla="*/ 247008 h 434159"/>
                <a:gd name="connsiteX45" fmla="*/ 126093 w 468617"/>
                <a:gd name="connsiteY45" fmla="*/ 248218 h 434159"/>
                <a:gd name="connsiteX46" fmla="*/ 124025 w 468617"/>
                <a:gd name="connsiteY46" fmla="*/ 266825 h 434159"/>
                <a:gd name="connsiteX47" fmla="*/ 124990 w 468617"/>
                <a:gd name="connsiteY47" fmla="*/ 268294 h 434159"/>
                <a:gd name="connsiteX48" fmla="*/ 145851 w 468617"/>
                <a:gd name="connsiteY48" fmla="*/ 274713 h 434159"/>
                <a:gd name="connsiteX49" fmla="*/ 146662 w 468617"/>
                <a:gd name="connsiteY49" fmla="*/ 274713 h 434159"/>
                <a:gd name="connsiteX50" fmla="*/ 167522 w 468617"/>
                <a:gd name="connsiteY50" fmla="*/ 268294 h 434159"/>
                <a:gd name="connsiteX51" fmla="*/ 168487 w 468617"/>
                <a:gd name="connsiteY51" fmla="*/ 266825 h 434159"/>
                <a:gd name="connsiteX52" fmla="*/ 166419 w 468617"/>
                <a:gd name="connsiteY52" fmla="*/ 248216 h 434159"/>
                <a:gd name="connsiteX53" fmla="*/ 164730 w 468617"/>
                <a:gd name="connsiteY53" fmla="*/ 247007 h 434159"/>
                <a:gd name="connsiteX54" fmla="*/ 152800 w 468617"/>
                <a:gd name="connsiteY54" fmla="*/ 248228 h 434159"/>
                <a:gd name="connsiteX55" fmla="*/ 139707 w 468617"/>
                <a:gd name="connsiteY55" fmla="*/ 248228 h 434159"/>
                <a:gd name="connsiteX56" fmla="*/ 84364 w 468617"/>
                <a:gd name="connsiteY56" fmla="*/ 168970 h 434159"/>
                <a:gd name="connsiteX57" fmla="*/ 83911 w 468617"/>
                <a:gd name="connsiteY57" fmla="*/ 170410 h 434159"/>
                <a:gd name="connsiteX58" fmla="*/ 100841 w 468617"/>
                <a:gd name="connsiteY58" fmla="*/ 202488 h 434159"/>
                <a:gd name="connsiteX59" fmla="*/ 110498 w 468617"/>
                <a:gd name="connsiteY59" fmla="*/ 213961 h 434159"/>
                <a:gd name="connsiteX60" fmla="*/ 139707 w 468617"/>
                <a:gd name="connsiteY60" fmla="*/ 227554 h 434159"/>
                <a:gd name="connsiteX61" fmla="*/ 152800 w 468617"/>
                <a:gd name="connsiteY61" fmla="*/ 227554 h 434159"/>
                <a:gd name="connsiteX62" fmla="*/ 182009 w 468617"/>
                <a:gd name="connsiteY62" fmla="*/ 213961 h 434159"/>
                <a:gd name="connsiteX63" fmla="*/ 191666 w 468617"/>
                <a:gd name="connsiteY63" fmla="*/ 202488 h 434159"/>
                <a:gd name="connsiteX64" fmla="*/ 211722 w 468617"/>
                <a:gd name="connsiteY64" fmla="*/ 147519 h 434159"/>
                <a:gd name="connsiteX65" fmla="*/ 211722 w 468617"/>
                <a:gd name="connsiteY65" fmla="*/ 127628 h 434159"/>
                <a:gd name="connsiteX66" fmla="*/ 206880 w 468617"/>
                <a:gd name="connsiteY66" fmla="*/ 102874 h 434159"/>
                <a:gd name="connsiteX67" fmla="*/ 205184 w 468617"/>
                <a:gd name="connsiteY67" fmla="*/ 102111 h 434159"/>
                <a:gd name="connsiteX68" fmla="*/ 200278 w 468617"/>
                <a:gd name="connsiteY68" fmla="*/ 103772 h 434159"/>
                <a:gd name="connsiteX69" fmla="*/ 160724 w 468617"/>
                <a:gd name="connsiteY69" fmla="*/ 105169 h 434159"/>
                <a:gd name="connsiteX70" fmla="*/ 113541 w 468617"/>
                <a:gd name="connsiteY70" fmla="*/ 92820 h 434159"/>
                <a:gd name="connsiteX71" fmla="*/ 104905 w 468617"/>
                <a:gd name="connsiteY71" fmla="*/ 99488 h 434159"/>
                <a:gd name="connsiteX72" fmla="*/ 104905 w 468617"/>
                <a:gd name="connsiteY72" fmla="*/ 132381 h 434159"/>
                <a:gd name="connsiteX73" fmla="*/ 96919 w 468617"/>
                <a:gd name="connsiteY73" fmla="*/ 154440 h 434159"/>
                <a:gd name="connsiteX74" fmla="*/ 87324 w 468617"/>
                <a:gd name="connsiteY74" fmla="*/ 165954 h 434159"/>
                <a:gd name="connsiteX75" fmla="*/ 84364 w 468617"/>
                <a:gd name="connsiteY75" fmla="*/ 168970 h 434159"/>
                <a:gd name="connsiteX76" fmla="*/ 258138 w 468617"/>
                <a:gd name="connsiteY76" fmla="*/ 213770 h 434159"/>
                <a:gd name="connsiteX77" fmla="*/ 245228 w 468617"/>
                <a:gd name="connsiteY77" fmla="*/ 222726 h 434159"/>
                <a:gd name="connsiteX78" fmla="*/ 187637 w 468617"/>
                <a:gd name="connsiteY78" fmla="*/ 376751 h 434159"/>
                <a:gd name="connsiteX79" fmla="*/ 194091 w 468617"/>
                <a:gd name="connsiteY79" fmla="*/ 386056 h 434159"/>
                <a:gd name="connsiteX80" fmla="*/ 410623 w 468617"/>
                <a:gd name="connsiteY80" fmla="*/ 386056 h 434159"/>
                <a:gd name="connsiteX81" fmla="*/ 411912 w 468617"/>
                <a:gd name="connsiteY81" fmla="*/ 385167 h 434159"/>
                <a:gd name="connsiteX82" fmla="*/ 473494 w 468617"/>
                <a:gd name="connsiteY82" fmla="*/ 223110 h 434159"/>
                <a:gd name="connsiteX83" fmla="*/ 467052 w 468617"/>
                <a:gd name="connsiteY83" fmla="*/ 213770 h 434159"/>
                <a:gd name="connsiteX84" fmla="*/ 258138 w 468617"/>
                <a:gd name="connsiteY84" fmla="*/ 213770 h 434159"/>
                <a:gd name="connsiteX85" fmla="*/ 115243 w 468617"/>
                <a:gd name="connsiteY85" fmla="*/ 399839 h 434159"/>
                <a:gd name="connsiteX86" fmla="*/ 108352 w 468617"/>
                <a:gd name="connsiteY86" fmla="*/ 406730 h 434159"/>
                <a:gd name="connsiteX87" fmla="*/ 108352 w 468617"/>
                <a:gd name="connsiteY87" fmla="*/ 427404 h 434159"/>
                <a:gd name="connsiteX88" fmla="*/ 115243 w 468617"/>
                <a:gd name="connsiteY88" fmla="*/ 434296 h 434159"/>
                <a:gd name="connsiteX89" fmla="*/ 404683 w 468617"/>
                <a:gd name="connsiteY89" fmla="*/ 434296 h 434159"/>
                <a:gd name="connsiteX90" fmla="*/ 411574 w 468617"/>
                <a:gd name="connsiteY90" fmla="*/ 427404 h 434159"/>
                <a:gd name="connsiteX91" fmla="*/ 411574 w 468617"/>
                <a:gd name="connsiteY91" fmla="*/ 406730 h 434159"/>
                <a:gd name="connsiteX92" fmla="*/ 404683 w 468617"/>
                <a:gd name="connsiteY92" fmla="*/ 399839 h 434159"/>
                <a:gd name="connsiteX93" fmla="*/ 115243 w 468617"/>
                <a:gd name="connsiteY93" fmla="*/ 399839 h 43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68617" h="434159">
                  <a:moveTo>
                    <a:pt x="41931" y="151863"/>
                  </a:moveTo>
                  <a:lnTo>
                    <a:pt x="36103" y="89217"/>
                  </a:lnTo>
                  <a:cubicBezTo>
                    <a:pt x="32345" y="48810"/>
                    <a:pt x="64140" y="13920"/>
                    <a:pt x="104722" y="13920"/>
                  </a:cubicBezTo>
                  <a:lnTo>
                    <a:pt x="164487" y="13920"/>
                  </a:lnTo>
                  <a:cubicBezTo>
                    <a:pt x="168358" y="13920"/>
                    <a:pt x="172176" y="13018"/>
                    <a:pt x="175638" y="11287"/>
                  </a:cubicBezTo>
                  <a:lnTo>
                    <a:pt x="195872" y="1170"/>
                  </a:lnTo>
                  <a:cubicBezTo>
                    <a:pt x="203154" y="-2471"/>
                    <a:pt x="211722" y="2825"/>
                    <a:pt x="211722" y="10966"/>
                  </a:cubicBezTo>
                  <a:cubicBezTo>
                    <a:pt x="211722" y="17679"/>
                    <a:pt x="217707" y="22813"/>
                    <a:pt x="224341" y="21791"/>
                  </a:cubicBezTo>
                  <a:lnTo>
                    <a:pt x="230415" y="20855"/>
                  </a:lnTo>
                  <a:cubicBezTo>
                    <a:pt x="241476" y="19151"/>
                    <a:pt x="250899" y="28894"/>
                    <a:pt x="248829" y="39892"/>
                  </a:cubicBezTo>
                  <a:lnTo>
                    <a:pt x="243016" y="70763"/>
                  </a:lnTo>
                  <a:cubicBezTo>
                    <a:pt x="241174" y="80547"/>
                    <a:pt x="235226" y="88927"/>
                    <a:pt x="226886" y="93932"/>
                  </a:cubicBezTo>
                  <a:cubicBezTo>
                    <a:pt x="226283" y="94294"/>
                    <a:pt x="226021" y="95039"/>
                    <a:pt x="226282" y="95691"/>
                  </a:cubicBezTo>
                  <a:cubicBezTo>
                    <a:pt x="230226" y="105567"/>
                    <a:pt x="232397" y="116344"/>
                    <a:pt x="232397" y="127628"/>
                  </a:cubicBezTo>
                  <a:lnTo>
                    <a:pt x="232397" y="147519"/>
                  </a:lnTo>
                  <a:cubicBezTo>
                    <a:pt x="232397" y="172505"/>
                    <a:pt x="223574" y="196687"/>
                    <a:pt x="207483" y="215802"/>
                  </a:cubicBezTo>
                  <a:lnTo>
                    <a:pt x="197826" y="227275"/>
                  </a:lnTo>
                  <a:cubicBezTo>
                    <a:pt x="194552" y="231164"/>
                    <a:pt x="190825" y="234571"/>
                    <a:pt x="186755" y="237446"/>
                  </a:cubicBezTo>
                  <a:cubicBezTo>
                    <a:pt x="186339" y="237739"/>
                    <a:pt x="186112" y="238234"/>
                    <a:pt x="186168" y="238740"/>
                  </a:cubicBezTo>
                  <a:lnTo>
                    <a:pt x="188688" y="261423"/>
                  </a:lnTo>
                  <a:cubicBezTo>
                    <a:pt x="188757" y="262041"/>
                    <a:pt x="189230" y="262537"/>
                    <a:pt x="189844" y="262633"/>
                  </a:cubicBezTo>
                  <a:lnTo>
                    <a:pt x="211214" y="265985"/>
                  </a:lnTo>
                  <a:cubicBezTo>
                    <a:pt x="212086" y="266122"/>
                    <a:pt x="212606" y="267033"/>
                    <a:pt x="212282" y="267854"/>
                  </a:cubicBezTo>
                  <a:lnTo>
                    <a:pt x="165838" y="385186"/>
                  </a:lnTo>
                  <a:cubicBezTo>
                    <a:pt x="165630" y="385711"/>
                    <a:pt x="165122" y="386057"/>
                    <a:pt x="164556" y="386057"/>
                  </a:cubicBezTo>
                  <a:lnTo>
                    <a:pt x="108352" y="386057"/>
                  </a:lnTo>
                  <a:cubicBezTo>
                    <a:pt x="100739" y="386057"/>
                    <a:pt x="94569" y="392227"/>
                    <a:pt x="94569" y="399839"/>
                  </a:cubicBezTo>
                  <a:lnTo>
                    <a:pt x="94569" y="432918"/>
                  </a:lnTo>
                  <a:cubicBezTo>
                    <a:pt x="94569" y="433679"/>
                    <a:pt x="93952" y="434297"/>
                    <a:pt x="93190" y="434297"/>
                  </a:cubicBezTo>
                  <a:lnTo>
                    <a:pt x="13785" y="434297"/>
                  </a:lnTo>
                  <a:cubicBezTo>
                    <a:pt x="5465" y="434297"/>
                    <a:pt x="-958" y="426981"/>
                    <a:pt x="118" y="418731"/>
                  </a:cubicBezTo>
                  <a:lnTo>
                    <a:pt x="15435" y="301298"/>
                  </a:lnTo>
                  <a:cubicBezTo>
                    <a:pt x="17409" y="286170"/>
                    <a:pt x="29095" y="274141"/>
                    <a:pt x="44159" y="271730"/>
                  </a:cubicBezTo>
                  <a:lnTo>
                    <a:pt x="102702" y="262363"/>
                  </a:lnTo>
                  <a:cubicBezTo>
                    <a:pt x="103314" y="262265"/>
                    <a:pt x="103786" y="261770"/>
                    <a:pt x="103854" y="261154"/>
                  </a:cubicBezTo>
                  <a:lnTo>
                    <a:pt x="106344" y="238743"/>
                  </a:lnTo>
                  <a:cubicBezTo>
                    <a:pt x="106401" y="238238"/>
                    <a:pt x="106172" y="237743"/>
                    <a:pt x="105757" y="237450"/>
                  </a:cubicBezTo>
                  <a:cubicBezTo>
                    <a:pt x="101685" y="234574"/>
                    <a:pt x="97956" y="231165"/>
                    <a:pt x="94681" y="227275"/>
                  </a:cubicBezTo>
                  <a:lnTo>
                    <a:pt x="85023" y="215803"/>
                  </a:lnTo>
                  <a:cubicBezTo>
                    <a:pt x="75134" y="204053"/>
                    <a:pt x="67989" y="190389"/>
                    <a:pt x="63952" y="175801"/>
                  </a:cubicBezTo>
                  <a:cubicBezTo>
                    <a:pt x="63805" y="175272"/>
                    <a:pt x="63363" y="174879"/>
                    <a:pt x="62823" y="174779"/>
                  </a:cubicBezTo>
                  <a:cubicBezTo>
                    <a:pt x="58442" y="173964"/>
                    <a:pt x="54212" y="171999"/>
                    <a:pt x="50608" y="168846"/>
                  </a:cubicBezTo>
                  <a:cubicBezTo>
                    <a:pt x="45648" y="164505"/>
                    <a:pt x="42542" y="158426"/>
                    <a:pt x="41931" y="151863"/>
                  </a:cubicBezTo>
                  <a:close/>
                  <a:moveTo>
                    <a:pt x="139707" y="248228"/>
                  </a:moveTo>
                  <a:cubicBezTo>
                    <a:pt x="135666" y="248228"/>
                    <a:pt x="131672" y="247813"/>
                    <a:pt x="127782" y="247008"/>
                  </a:cubicBezTo>
                  <a:cubicBezTo>
                    <a:pt x="126973" y="246841"/>
                    <a:pt x="126185" y="247396"/>
                    <a:pt x="126093" y="248218"/>
                  </a:cubicBezTo>
                  <a:lnTo>
                    <a:pt x="124025" y="266825"/>
                  </a:lnTo>
                  <a:cubicBezTo>
                    <a:pt x="123952" y="267482"/>
                    <a:pt x="124358" y="268100"/>
                    <a:pt x="124990" y="268294"/>
                  </a:cubicBezTo>
                  <a:lnTo>
                    <a:pt x="145851" y="274713"/>
                  </a:lnTo>
                  <a:cubicBezTo>
                    <a:pt x="146115" y="274794"/>
                    <a:pt x="146397" y="274794"/>
                    <a:pt x="146662" y="274713"/>
                  </a:cubicBezTo>
                  <a:lnTo>
                    <a:pt x="167522" y="268294"/>
                  </a:lnTo>
                  <a:cubicBezTo>
                    <a:pt x="168155" y="268100"/>
                    <a:pt x="168560" y="267482"/>
                    <a:pt x="168487" y="266825"/>
                  </a:cubicBezTo>
                  <a:lnTo>
                    <a:pt x="166419" y="248216"/>
                  </a:lnTo>
                  <a:cubicBezTo>
                    <a:pt x="166328" y="247395"/>
                    <a:pt x="165539" y="246840"/>
                    <a:pt x="164730" y="247007"/>
                  </a:cubicBezTo>
                  <a:cubicBezTo>
                    <a:pt x="160838" y="247813"/>
                    <a:pt x="156843" y="248228"/>
                    <a:pt x="152800" y="248228"/>
                  </a:cubicBezTo>
                  <a:lnTo>
                    <a:pt x="139707" y="248228"/>
                  </a:lnTo>
                  <a:close/>
                  <a:moveTo>
                    <a:pt x="84364" y="168970"/>
                  </a:moveTo>
                  <a:cubicBezTo>
                    <a:pt x="83952" y="169327"/>
                    <a:pt x="83765" y="169885"/>
                    <a:pt x="83911" y="170410"/>
                  </a:cubicBezTo>
                  <a:cubicBezTo>
                    <a:pt x="87168" y="182108"/>
                    <a:pt x="92906" y="193063"/>
                    <a:pt x="100841" y="202488"/>
                  </a:cubicBezTo>
                  <a:lnTo>
                    <a:pt x="110498" y="213961"/>
                  </a:lnTo>
                  <a:cubicBezTo>
                    <a:pt x="117752" y="222579"/>
                    <a:pt x="128442" y="227554"/>
                    <a:pt x="139707" y="227554"/>
                  </a:cubicBezTo>
                  <a:lnTo>
                    <a:pt x="152800" y="227554"/>
                  </a:lnTo>
                  <a:cubicBezTo>
                    <a:pt x="164065" y="227554"/>
                    <a:pt x="174755" y="222579"/>
                    <a:pt x="182009" y="213961"/>
                  </a:cubicBezTo>
                  <a:lnTo>
                    <a:pt x="191666" y="202488"/>
                  </a:lnTo>
                  <a:cubicBezTo>
                    <a:pt x="204619" y="187101"/>
                    <a:pt x="211722" y="167633"/>
                    <a:pt x="211722" y="147519"/>
                  </a:cubicBezTo>
                  <a:lnTo>
                    <a:pt x="211722" y="127628"/>
                  </a:lnTo>
                  <a:cubicBezTo>
                    <a:pt x="211722" y="118869"/>
                    <a:pt x="210002" y="110511"/>
                    <a:pt x="206880" y="102874"/>
                  </a:cubicBezTo>
                  <a:cubicBezTo>
                    <a:pt x="206609" y="102210"/>
                    <a:pt x="205865" y="101881"/>
                    <a:pt x="205184" y="102111"/>
                  </a:cubicBezTo>
                  <a:lnTo>
                    <a:pt x="200278" y="103772"/>
                  </a:lnTo>
                  <a:cubicBezTo>
                    <a:pt x="187514" y="108095"/>
                    <a:pt x="173762" y="108581"/>
                    <a:pt x="160724" y="105169"/>
                  </a:cubicBezTo>
                  <a:lnTo>
                    <a:pt x="113541" y="92820"/>
                  </a:lnTo>
                  <a:cubicBezTo>
                    <a:pt x="109174" y="91678"/>
                    <a:pt x="104905" y="94973"/>
                    <a:pt x="104905" y="99488"/>
                  </a:cubicBezTo>
                  <a:lnTo>
                    <a:pt x="104905" y="132381"/>
                  </a:lnTo>
                  <a:cubicBezTo>
                    <a:pt x="104905" y="140442"/>
                    <a:pt x="102079" y="148248"/>
                    <a:pt x="96919" y="154440"/>
                  </a:cubicBezTo>
                  <a:lnTo>
                    <a:pt x="87324" y="165954"/>
                  </a:lnTo>
                  <a:cubicBezTo>
                    <a:pt x="86405" y="167056"/>
                    <a:pt x="85414" y="168062"/>
                    <a:pt x="84364" y="168970"/>
                  </a:cubicBezTo>
                  <a:close/>
                  <a:moveTo>
                    <a:pt x="258138" y="213770"/>
                  </a:moveTo>
                  <a:cubicBezTo>
                    <a:pt x="252389" y="213770"/>
                    <a:pt x="247242" y="217340"/>
                    <a:pt x="245228" y="222726"/>
                  </a:cubicBezTo>
                  <a:lnTo>
                    <a:pt x="187637" y="376751"/>
                  </a:lnTo>
                  <a:cubicBezTo>
                    <a:pt x="185953" y="381255"/>
                    <a:pt x="189282" y="386056"/>
                    <a:pt x="194091" y="386056"/>
                  </a:cubicBezTo>
                  <a:lnTo>
                    <a:pt x="410623" y="386056"/>
                  </a:lnTo>
                  <a:cubicBezTo>
                    <a:pt x="411196" y="386056"/>
                    <a:pt x="411709" y="385702"/>
                    <a:pt x="411912" y="385167"/>
                  </a:cubicBezTo>
                  <a:lnTo>
                    <a:pt x="473494" y="223110"/>
                  </a:lnTo>
                  <a:cubicBezTo>
                    <a:pt x="475208" y="218600"/>
                    <a:pt x="471876" y="213770"/>
                    <a:pt x="467052" y="213770"/>
                  </a:cubicBezTo>
                  <a:lnTo>
                    <a:pt x="258138" y="213770"/>
                  </a:lnTo>
                  <a:close/>
                  <a:moveTo>
                    <a:pt x="115243" y="399839"/>
                  </a:moveTo>
                  <a:cubicBezTo>
                    <a:pt x="111437" y="399839"/>
                    <a:pt x="108352" y="402924"/>
                    <a:pt x="108352" y="406730"/>
                  </a:cubicBezTo>
                  <a:lnTo>
                    <a:pt x="108352" y="427404"/>
                  </a:lnTo>
                  <a:cubicBezTo>
                    <a:pt x="108352" y="431211"/>
                    <a:pt x="111437" y="434296"/>
                    <a:pt x="115243" y="434296"/>
                  </a:cubicBezTo>
                  <a:lnTo>
                    <a:pt x="404683" y="434296"/>
                  </a:lnTo>
                  <a:cubicBezTo>
                    <a:pt x="408489" y="434296"/>
                    <a:pt x="411574" y="431211"/>
                    <a:pt x="411574" y="427404"/>
                  </a:cubicBezTo>
                  <a:lnTo>
                    <a:pt x="411574" y="406730"/>
                  </a:lnTo>
                  <a:cubicBezTo>
                    <a:pt x="411574" y="402924"/>
                    <a:pt x="408489" y="399839"/>
                    <a:pt x="404683" y="399839"/>
                  </a:cubicBezTo>
                  <a:lnTo>
                    <a:pt x="115243" y="39983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90" y="3948923"/>
            <a:ext cx="2002380" cy="1931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704" y="1789034"/>
            <a:ext cx="1875428" cy="3151487"/>
          </a:xfrm>
          <a:prstGeom prst="rect">
            <a:avLst/>
          </a:prstGeom>
        </p:spPr>
      </p:pic>
      <p:sp>
        <p:nvSpPr>
          <p:cNvPr id="28" name="Freeform 23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4123235" y="2975320"/>
            <a:ext cx="517247" cy="767077"/>
          </a:xfrm>
          <a:custGeom>
            <a:avLst/>
            <a:gdLst>
              <a:gd name="T0" fmla="*/ 90 w 128"/>
              <a:gd name="T1" fmla="*/ 144 h 192"/>
              <a:gd name="T2" fmla="*/ 38 w 128"/>
              <a:gd name="T3" fmla="*/ 144 h 192"/>
              <a:gd name="T4" fmla="*/ 32 w 128"/>
              <a:gd name="T5" fmla="*/ 150 h 192"/>
              <a:gd name="T6" fmla="*/ 38 w 128"/>
              <a:gd name="T7" fmla="*/ 156 h 192"/>
              <a:gd name="T8" fmla="*/ 90 w 128"/>
              <a:gd name="T9" fmla="*/ 156 h 192"/>
              <a:gd name="T10" fmla="*/ 96 w 128"/>
              <a:gd name="T11" fmla="*/ 150 h 192"/>
              <a:gd name="T12" fmla="*/ 90 w 128"/>
              <a:gd name="T13" fmla="*/ 144 h 192"/>
              <a:gd name="T14" fmla="*/ 51 w 128"/>
              <a:gd name="T15" fmla="*/ 181 h 192"/>
              <a:gd name="T16" fmla="*/ 51 w 128"/>
              <a:gd name="T17" fmla="*/ 185 h 192"/>
              <a:gd name="T18" fmla="*/ 58 w 128"/>
              <a:gd name="T19" fmla="*/ 192 h 192"/>
              <a:gd name="T20" fmla="*/ 68 w 128"/>
              <a:gd name="T21" fmla="*/ 192 h 192"/>
              <a:gd name="T22" fmla="*/ 76 w 128"/>
              <a:gd name="T23" fmla="*/ 185 h 192"/>
              <a:gd name="T24" fmla="*/ 76 w 128"/>
              <a:gd name="T25" fmla="*/ 181 h 192"/>
              <a:gd name="T26" fmla="*/ 90 w 128"/>
              <a:gd name="T27" fmla="*/ 164 h 192"/>
              <a:gd name="T28" fmla="*/ 37 w 128"/>
              <a:gd name="T29" fmla="*/ 164 h 192"/>
              <a:gd name="T30" fmla="*/ 51 w 128"/>
              <a:gd name="T31" fmla="*/ 181 h 192"/>
              <a:gd name="T32" fmla="*/ 64 w 128"/>
              <a:gd name="T33" fmla="*/ 0 h 192"/>
              <a:gd name="T34" fmla="*/ 0 w 128"/>
              <a:gd name="T35" fmla="*/ 65 h 192"/>
              <a:gd name="T36" fmla="*/ 5 w 128"/>
              <a:gd name="T37" fmla="*/ 90 h 192"/>
              <a:gd name="T38" fmla="*/ 6 w 128"/>
              <a:gd name="T39" fmla="*/ 93 h 192"/>
              <a:gd name="T40" fmla="*/ 17 w 128"/>
              <a:gd name="T41" fmla="*/ 110 h 192"/>
              <a:gd name="T42" fmla="*/ 33 w 128"/>
              <a:gd name="T43" fmla="*/ 136 h 192"/>
              <a:gd name="T44" fmla="*/ 95 w 128"/>
              <a:gd name="T45" fmla="*/ 136 h 192"/>
              <a:gd name="T46" fmla="*/ 111 w 128"/>
              <a:gd name="T47" fmla="*/ 110 h 192"/>
              <a:gd name="T48" fmla="*/ 122 w 128"/>
              <a:gd name="T49" fmla="*/ 93 h 192"/>
              <a:gd name="T50" fmla="*/ 123 w 128"/>
              <a:gd name="T51" fmla="*/ 90 h 192"/>
              <a:gd name="T52" fmla="*/ 128 w 128"/>
              <a:gd name="T53" fmla="*/ 65 h 192"/>
              <a:gd name="T54" fmla="*/ 64 w 128"/>
              <a:gd name="T55" fmla="*/ 0 h 192"/>
              <a:gd name="T56" fmla="*/ 62 w 128"/>
              <a:gd name="T57" fmla="*/ 25 h 192"/>
              <a:gd name="T58" fmla="*/ 62 w 128"/>
              <a:gd name="T59" fmla="*/ 25 h 192"/>
              <a:gd name="T60" fmla="*/ 43 w 128"/>
              <a:gd name="T61" fmla="*/ 31 h 192"/>
              <a:gd name="T62" fmla="*/ 24 w 128"/>
              <a:gd name="T63" fmla="*/ 70 h 192"/>
              <a:gd name="T64" fmla="*/ 18 w 128"/>
              <a:gd name="T65" fmla="*/ 76 h 192"/>
              <a:gd name="T66" fmla="*/ 12 w 128"/>
              <a:gd name="T67" fmla="*/ 69 h 192"/>
              <a:gd name="T68" fmla="*/ 12 w 128"/>
              <a:gd name="T69" fmla="*/ 69 h 192"/>
              <a:gd name="T70" fmla="*/ 37 w 128"/>
              <a:gd name="T71" fmla="*/ 19 h 192"/>
              <a:gd name="T72" fmla="*/ 62 w 128"/>
              <a:gd name="T73" fmla="*/ 12 h 192"/>
              <a:gd name="T74" fmla="*/ 68 w 128"/>
              <a:gd name="T75" fmla="*/ 18 h 192"/>
              <a:gd name="T76" fmla="*/ 62 w 128"/>
              <a:gd name="T77" fmla="*/ 2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92">
                <a:moveTo>
                  <a:pt x="90" y="144"/>
                </a:moveTo>
                <a:cubicBezTo>
                  <a:pt x="38" y="144"/>
                  <a:pt x="38" y="144"/>
                  <a:pt x="38" y="144"/>
                </a:cubicBezTo>
                <a:cubicBezTo>
                  <a:pt x="35" y="144"/>
                  <a:pt x="32" y="147"/>
                  <a:pt x="32" y="150"/>
                </a:cubicBezTo>
                <a:cubicBezTo>
                  <a:pt x="32" y="153"/>
                  <a:pt x="35" y="156"/>
                  <a:pt x="38" y="156"/>
                </a:cubicBezTo>
                <a:cubicBezTo>
                  <a:pt x="90" y="156"/>
                  <a:pt x="90" y="156"/>
                  <a:pt x="90" y="156"/>
                </a:cubicBezTo>
                <a:cubicBezTo>
                  <a:pt x="93" y="156"/>
                  <a:pt x="96" y="153"/>
                  <a:pt x="96" y="150"/>
                </a:cubicBezTo>
                <a:cubicBezTo>
                  <a:pt x="96" y="147"/>
                  <a:pt x="93" y="144"/>
                  <a:pt x="90" y="144"/>
                </a:cubicBezTo>
                <a:close/>
                <a:moveTo>
                  <a:pt x="51" y="181"/>
                </a:moveTo>
                <a:cubicBezTo>
                  <a:pt x="51" y="185"/>
                  <a:pt x="51" y="185"/>
                  <a:pt x="51" y="185"/>
                </a:cubicBezTo>
                <a:cubicBezTo>
                  <a:pt x="51" y="189"/>
                  <a:pt x="54" y="192"/>
                  <a:pt x="58" y="192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2" y="192"/>
                  <a:pt x="76" y="189"/>
                  <a:pt x="76" y="185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84" y="181"/>
                  <a:pt x="90" y="172"/>
                  <a:pt x="90" y="164"/>
                </a:cubicBezTo>
                <a:cubicBezTo>
                  <a:pt x="37" y="164"/>
                  <a:pt x="37" y="164"/>
                  <a:pt x="37" y="164"/>
                </a:cubicBezTo>
                <a:cubicBezTo>
                  <a:pt x="37" y="172"/>
                  <a:pt x="43" y="180"/>
                  <a:pt x="51" y="181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5"/>
                </a:cubicBezTo>
                <a:cubicBezTo>
                  <a:pt x="0" y="74"/>
                  <a:pt x="2" y="82"/>
                  <a:pt x="5" y="90"/>
                </a:cubicBezTo>
                <a:cubicBezTo>
                  <a:pt x="5" y="91"/>
                  <a:pt x="5" y="92"/>
                  <a:pt x="6" y="93"/>
                </a:cubicBezTo>
                <a:cubicBezTo>
                  <a:pt x="9" y="99"/>
                  <a:pt x="12" y="105"/>
                  <a:pt x="17" y="110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95" y="136"/>
                  <a:pt x="95" y="136"/>
                  <a:pt x="95" y="136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116" y="105"/>
                  <a:pt x="119" y="99"/>
                  <a:pt x="122" y="93"/>
                </a:cubicBezTo>
                <a:cubicBezTo>
                  <a:pt x="123" y="92"/>
                  <a:pt x="123" y="91"/>
                  <a:pt x="123" y="90"/>
                </a:cubicBezTo>
                <a:cubicBezTo>
                  <a:pt x="126" y="82"/>
                  <a:pt x="128" y="74"/>
                  <a:pt x="128" y="65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2" y="25"/>
                </a:moveTo>
                <a:cubicBezTo>
                  <a:pt x="62" y="25"/>
                  <a:pt x="62" y="25"/>
                  <a:pt x="62" y="25"/>
                </a:cubicBezTo>
                <a:cubicBezTo>
                  <a:pt x="55" y="25"/>
                  <a:pt x="49" y="27"/>
                  <a:pt x="43" y="31"/>
                </a:cubicBezTo>
                <a:cubicBezTo>
                  <a:pt x="31" y="38"/>
                  <a:pt x="25" y="51"/>
                  <a:pt x="24" y="70"/>
                </a:cubicBezTo>
                <a:cubicBezTo>
                  <a:pt x="24" y="73"/>
                  <a:pt x="22" y="76"/>
                  <a:pt x="18" y="76"/>
                </a:cubicBezTo>
                <a:cubicBezTo>
                  <a:pt x="15" y="76"/>
                  <a:pt x="12" y="73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3" y="40"/>
                  <a:pt x="26" y="26"/>
                  <a:pt x="37" y="19"/>
                </a:cubicBezTo>
                <a:cubicBezTo>
                  <a:pt x="45" y="15"/>
                  <a:pt x="53" y="12"/>
                  <a:pt x="62" y="12"/>
                </a:cubicBezTo>
                <a:cubicBezTo>
                  <a:pt x="65" y="12"/>
                  <a:pt x="68" y="15"/>
                  <a:pt x="68" y="18"/>
                </a:cubicBezTo>
                <a:cubicBezTo>
                  <a:pt x="68" y="22"/>
                  <a:pt x="65" y="25"/>
                  <a:pt x="62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pSp>
        <p:nvGrpSpPr>
          <p:cNvPr id="13" name="Group 12"/>
          <p:cNvGrpSpPr/>
          <p:nvPr/>
        </p:nvGrpSpPr>
        <p:grpSpPr>
          <a:xfrm>
            <a:off x="5705781" y="3960320"/>
            <a:ext cx="2365925" cy="1920527"/>
            <a:chOff x="5764863" y="4415108"/>
            <a:chExt cx="2365925" cy="19205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63" y="4415108"/>
              <a:ext cx="2365925" cy="1920527"/>
            </a:xfrm>
            <a:prstGeom prst="rect">
              <a:avLst/>
            </a:prstGeom>
          </p:spPr>
        </p:pic>
        <p:sp>
          <p:nvSpPr>
            <p:cNvPr id="30" name="Рисунок 35">
              <a:extLst>
                <a:ext uri="{FF2B5EF4-FFF2-40B4-BE49-F238E27FC236}">
                  <a16:creationId xmlns:a16="http://schemas.microsoft.com/office/drawing/2014/main" id="{EEB8D5D0-0D4A-47E9-BD4B-F5BAA1D16F2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568362" y="5038271"/>
              <a:ext cx="375523" cy="656137"/>
            </a:xfrm>
            <a:custGeom>
              <a:avLst/>
              <a:gdLst>
                <a:gd name="connsiteX0" fmla="*/ 5276 w 268766"/>
                <a:gd name="connsiteY0" fmla="*/ 177473 h 475508"/>
                <a:gd name="connsiteX1" fmla="*/ 115700 w 268766"/>
                <a:gd name="connsiteY1" fmla="*/ 1619 h 475508"/>
                <a:gd name="connsiteX2" fmla="*/ 122063 w 268766"/>
                <a:gd name="connsiteY2" fmla="*/ 3452 h 475508"/>
                <a:gd name="connsiteX3" fmla="*/ 122063 w 268766"/>
                <a:gd name="connsiteY3" fmla="*/ 155256 h 475508"/>
                <a:gd name="connsiteX4" fmla="*/ 119699 w 268766"/>
                <a:gd name="connsiteY4" fmla="*/ 158602 h 475508"/>
                <a:gd name="connsiteX5" fmla="*/ 91052 w 268766"/>
                <a:gd name="connsiteY5" fmla="*/ 200398 h 475508"/>
                <a:gd name="connsiteX6" fmla="*/ 135846 w 268766"/>
                <a:gd name="connsiteY6" fmla="*/ 245192 h 475508"/>
                <a:gd name="connsiteX7" fmla="*/ 180641 w 268766"/>
                <a:gd name="connsiteY7" fmla="*/ 200398 h 475508"/>
                <a:gd name="connsiteX8" fmla="*/ 151993 w 268766"/>
                <a:gd name="connsiteY8" fmla="*/ 158602 h 475508"/>
                <a:gd name="connsiteX9" fmla="*/ 149629 w 268766"/>
                <a:gd name="connsiteY9" fmla="*/ 155256 h 475508"/>
                <a:gd name="connsiteX10" fmla="*/ 149629 w 268766"/>
                <a:gd name="connsiteY10" fmla="*/ 3452 h 475508"/>
                <a:gd name="connsiteX11" fmla="*/ 155993 w 268766"/>
                <a:gd name="connsiteY11" fmla="*/ 1619 h 475508"/>
                <a:gd name="connsiteX12" fmla="*/ 266416 w 268766"/>
                <a:gd name="connsiteY12" fmla="*/ 177473 h 475508"/>
                <a:gd name="connsiteX13" fmla="*/ 267528 w 268766"/>
                <a:gd name="connsiteY13" fmla="*/ 212217 h 475508"/>
                <a:gd name="connsiteX14" fmla="*/ 204949 w 268766"/>
                <a:gd name="connsiteY14" fmla="*/ 327667 h 475508"/>
                <a:gd name="connsiteX15" fmla="*/ 205129 w 268766"/>
                <a:gd name="connsiteY15" fmla="*/ 331246 h 475508"/>
                <a:gd name="connsiteX16" fmla="*/ 231971 w 268766"/>
                <a:gd name="connsiteY16" fmla="*/ 370747 h 475508"/>
                <a:gd name="connsiteX17" fmla="*/ 229121 w 268766"/>
                <a:gd name="connsiteY17" fmla="*/ 376129 h 475508"/>
                <a:gd name="connsiteX18" fmla="*/ 42571 w 268766"/>
                <a:gd name="connsiteY18" fmla="*/ 376129 h 475508"/>
                <a:gd name="connsiteX19" fmla="*/ 39721 w 268766"/>
                <a:gd name="connsiteY19" fmla="*/ 370747 h 475508"/>
                <a:gd name="connsiteX20" fmla="*/ 66564 w 268766"/>
                <a:gd name="connsiteY20" fmla="*/ 331246 h 475508"/>
                <a:gd name="connsiteX21" fmla="*/ 66743 w 268766"/>
                <a:gd name="connsiteY21" fmla="*/ 327667 h 475508"/>
                <a:gd name="connsiteX22" fmla="*/ 4164 w 268766"/>
                <a:gd name="connsiteY22" fmla="*/ 212217 h 475508"/>
                <a:gd name="connsiteX23" fmla="*/ 5276 w 268766"/>
                <a:gd name="connsiteY23" fmla="*/ 177473 h 475508"/>
                <a:gd name="connsiteX24" fmla="*/ 35515 w 268766"/>
                <a:gd name="connsiteY24" fmla="*/ 403695 h 475508"/>
                <a:gd name="connsiteX25" fmla="*/ 32069 w 268766"/>
                <a:gd name="connsiteY25" fmla="*/ 407141 h 475508"/>
                <a:gd name="connsiteX26" fmla="*/ 32069 w 268766"/>
                <a:gd name="connsiteY26" fmla="*/ 465718 h 475508"/>
                <a:gd name="connsiteX27" fmla="*/ 45852 w 268766"/>
                <a:gd name="connsiteY27" fmla="*/ 479501 h 475508"/>
                <a:gd name="connsiteX28" fmla="*/ 225840 w 268766"/>
                <a:gd name="connsiteY28" fmla="*/ 479501 h 475508"/>
                <a:gd name="connsiteX29" fmla="*/ 239623 w 268766"/>
                <a:gd name="connsiteY29" fmla="*/ 465718 h 475508"/>
                <a:gd name="connsiteX30" fmla="*/ 239623 w 268766"/>
                <a:gd name="connsiteY30" fmla="*/ 407141 h 475508"/>
                <a:gd name="connsiteX31" fmla="*/ 236177 w 268766"/>
                <a:gd name="connsiteY31" fmla="*/ 403695 h 475508"/>
                <a:gd name="connsiteX32" fmla="*/ 35515 w 268766"/>
                <a:gd name="connsiteY32" fmla="*/ 403695 h 475508"/>
                <a:gd name="connsiteX33" fmla="*/ 153075 w 268766"/>
                <a:gd name="connsiteY33" fmla="*/ 200398 h 475508"/>
                <a:gd name="connsiteX34" fmla="*/ 135846 w 268766"/>
                <a:gd name="connsiteY34" fmla="*/ 217626 h 475508"/>
                <a:gd name="connsiteX35" fmla="*/ 118618 w 268766"/>
                <a:gd name="connsiteY35" fmla="*/ 200398 h 475508"/>
                <a:gd name="connsiteX36" fmla="*/ 135846 w 268766"/>
                <a:gd name="connsiteY36" fmla="*/ 183169 h 475508"/>
                <a:gd name="connsiteX37" fmla="*/ 153075 w 268766"/>
                <a:gd name="connsiteY37" fmla="*/ 200398 h 47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8766" h="475508">
                  <a:moveTo>
                    <a:pt x="5276" y="177473"/>
                  </a:moveTo>
                  <a:lnTo>
                    <a:pt x="115700" y="1619"/>
                  </a:lnTo>
                  <a:cubicBezTo>
                    <a:pt x="117538" y="-1309"/>
                    <a:pt x="122063" y="-6"/>
                    <a:pt x="122063" y="3452"/>
                  </a:cubicBezTo>
                  <a:lnTo>
                    <a:pt x="122063" y="155256"/>
                  </a:lnTo>
                  <a:cubicBezTo>
                    <a:pt x="122063" y="156751"/>
                    <a:pt x="121093" y="158063"/>
                    <a:pt x="119699" y="158602"/>
                  </a:cubicBezTo>
                  <a:cubicBezTo>
                    <a:pt x="102939" y="165081"/>
                    <a:pt x="91052" y="181351"/>
                    <a:pt x="91052" y="200398"/>
                  </a:cubicBezTo>
                  <a:cubicBezTo>
                    <a:pt x="91052" y="225137"/>
                    <a:pt x="111107" y="245192"/>
                    <a:pt x="135846" y="245192"/>
                  </a:cubicBezTo>
                  <a:cubicBezTo>
                    <a:pt x="160586" y="245192"/>
                    <a:pt x="180641" y="225137"/>
                    <a:pt x="180641" y="200398"/>
                  </a:cubicBezTo>
                  <a:cubicBezTo>
                    <a:pt x="180641" y="181351"/>
                    <a:pt x="168753" y="165081"/>
                    <a:pt x="151993" y="158602"/>
                  </a:cubicBezTo>
                  <a:cubicBezTo>
                    <a:pt x="150599" y="158063"/>
                    <a:pt x="149629" y="156751"/>
                    <a:pt x="149629" y="155256"/>
                  </a:cubicBezTo>
                  <a:lnTo>
                    <a:pt x="149629" y="3452"/>
                  </a:lnTo>
                  <a:cubicBezTo>
                    <a:pt x="149629" y="-6"/>
                    <a:pt x="154154" y="-1309"/>
                    <a:pt x="155993" y="1619"/>
                  </a:cubicBezTo>
                  <a:lnTo>
                    <a:pt x="266416" y="177473"/>
                  </a:lnTo>
                  <a:cubicBezTo>
                    <a:pt x="273030" y="188005"/>
                    <a:pt x="273454" y="201283"/>
                    <a:pt x="267528" y="212217"/>
                  </a:cubicBezTo>
                  <a:lnTo>
                    <a:pt x="204949" y="327667"/>
                  </a:lnTo>
                  <a:cubicBezTo>
                    <a:pt x="204335" y="328800"/>
                    <a:pt x="204404" y="330180"/>
                    <a:pt x="205129" y="331246"/>
                  </a:cubicBezTo>
                  <a:lnTo>
                    <a:pt x="231971" y="370747"/>
                  </a:lnTo>
                  <a:cubicBezTo>
                    <a:pt x="233526" y="373034"/>
                    <a:pt x="231887" y="376129"/>
                    <a:pt x="229121" y="376129"/>
                  </a:cubicBezTo>
                  <a:lnTo>
                    <a:pt x="42571" y="376129"/>
                  </a:lnTo>
                  <a:cubicBezTo>
                    <a:pt x="39805" y="376129"/>
                    <a:pt x="38166" y="373034"/>
                    <a:pt x="39721" y="370747"/>
                  </a:cubicBezTo>
                  <a:lnTo>
                    <a:pt x="66564" y="331246"/>
                  </a:lnTo>
                  <a:cubicBezTo>
                    <a:pt x="67288" y="330180"/>
                    <a:pt x="67357" y="328800"/>
                    <a:pt x="66743" y="327667"/>
                  </a:cubicBezTo>
                  <a:lnTo>
                    <a:pt x="4164" y="212217"/>
                  </a:lnTo>
                  <a:cubicBezTo>
                    <a:pt x="-1762" y="201283"/>
                    <a:pt x="-1337" y="188005"/>
                    <a:pt x="5276" y="177473"/>
                  </a:cubicBezTo>
                  <a:close/>
                  <a:moveTo>
                    <a:pt x="35515" y="403695"/>
                  </a:moveTo>
                  <a:cubicBezTo>
                    <a:pt x="33612" y="403695"/>
                    <a:pt x="32069" y="405238"/>
                    <a:pt x="32069" y="407141"/>
                  </a:cubicBezTo>
                  <a:lnTo>
                    <a:pt x="32069" y="465718"/>
                  </a:lnTo>
                  <a:cubicBezTo>
                    <a:pt x="32069" y="473330"/>
                    <a:pt x="38240" y="479501"/>
                    <a:pt x="45852" y="479501"/>
                  </a:cubicBezTo>
                  <a:lnTo>
                    <a:pt x="225840" y="479501"/>
                  </a:lnTo>
                  <a:cubicBezTo>
                    <a:pt x="233452" y="479501"/>
                    <a:pt x="239623" y="473330"/>
                    <a:pt x="239623" y="465718"/>
                  </a:cubicBezTo>
                  <a:lnTo>
                    <a:pt x="239623" y="407141"/>
                  </a:lnTo>
                  <a:cubicBezTo>
                    <a:pt x="239623" y="405238"/>
                    <a:pt x="238081" y="403695"/>
                    <a:pt x="236177" y="403695"/>
                  </a:cubicBezTo>
                  <a:lnTo>
                    <a:pt x="35515" y="403695"/>
                  </a:lnTo>
                  <a:close/>
                  <a:moveTo>
                    <a:pt x="153075" y="200398"/>
                  </a:moveTo>
                  <a:cubicBezTo>
                    <a:pt x="153075" y="209913"/>
                    <a:pt x="145361" y="217626"/>
                    <a:pt x="135846" y="217626"/>
                  </a:cubicBezTo>
                  <a:cubicBezTo>
                    <a:pt x="126331" y="217626"/>
                    <a:pt x="118618" y="209913"/>
                    <a:pt x="118618" y="200398"/>
                  </a:cubicBezTo>
                  <a:cubicBezTo>
                    <a:pt x="118618" y="190883"/>
                    <a:pt x="126331" y="183169"/>
                    <a:pt x="135846" y="183169"/>
                  </a:cubicBezTo>
                  <a:cubicBezTo>
                    <a:pt x="145361" y="183169"/>
                    <a:pt x="153075" y="190883"/>
                    <a:pt x="153075" y="20039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09" y="1800432"/>
            <a:ext cx="1829264" cy="3128692"/>
          </a:xfrm>
          <a:prstGeom prst="rect">
            <a:avLst/>
          </a:prstGeom>
        </p:spPr>
      </p:pic>
      <p:sp>
        <p:nvSpPr>
          <p:cNvPr id="31" name="Рисунок 40">
            <a:extLst>
              <a:ext uri="{FF2B5EF4-FFF2-40B4-BE49-F238E27FC236}">
                <a16:creationId xmlns:a16="http://schemas.microsoft.com/office/drawing/2014/main" id="{4A6CB7F7-38B5-4CA8-9D22-7E2CC635C34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95617" y="3067893"/>
            <a:ext cx="935114" cy="581932"/>
          </a:xfrm>
          <a:custGeom>
            <a:avLst/>
            <a:gdLst>
              <a:gd name="connsiteX0" fmla="*/ 147225 w 475881"/>
              <a:gd name="connsiteY0" fmla="*/ 41474 h 299870"/>
              <a:gd name="connsiteX1" fmla="*/ 142551 w 475881"/>
              <a:gd name="connsiteY1" fmla="*/ 23638 h 299870"/>
              <a:gd name="connsiteX2" fmla="*/ 105184 w 475881"/>
              <a:gd name="connsiteY2" fmla="*/ 1785 h 299870"/>
              <a:gd name="connsiteX3" fmla="*/ 87348 w 475881"/>
              <a:gd name="connsiteY3" fmla="*/ 6458 h 299870"/>
              <a:gd name="connsiteX4" fmla="*/ 1785 w 475881"/>
              <a:gd name="connsiteY4" fmla="*/ 152768 h 299870"/>
              <a:gd name="connsiteX5" fmla="*/ 6458 w 475881"/>
              <a:gd name="connsiteY5" fmla="*/ 170604 h 299870"/>
              <a:gd name="connsiteX6" fmla="*/ 43826 w 475881"/>
              <a:gd name="connsiteY6" fmla="*/ 192457 h 299870"/>
              <a:gd name="connsiteX7" fmla="*/ 61662 w 475881"/>
              <a:gd name="connsiteY7" fmla="*/ 187784 h 299870"/>
              <a:gd name="connsiteX8" fmla="*/ 68138 w 475881"/>
              <a:gd name="connsiteY8" fmla="*/ 176710 h 299870"/>
              <a:gd name="connsiteX9" fmla="*/ 80511 w 475881"/>
              <a:gd name="connsiteY9" fmla="*/ 192176 h 299870"/>
              <a:gd name="connsiteX10" fmla="*/ 89768 w 475881"/>
              <a:gd name="connsiteY10" fmla="*/ 228521 h 299870"/>
              <a:gd name="connsiteX11" fmla="*/ 102017 w 475881"/>
              <a:gd name="connsiteY11" fmla="*/ 233699 h 299870"/>
              <a:gd name="connsiteX12" fmla="*/ 113755 w 475881"/>
              <a:gd name="connsiteY12" fmla="*/ 262054 h 299870"/>
              <a:gd name="connsiteX13" fmla="*/ 139073 w 475881"/>
              <a:gd name="connsiteY13" fmla="*/ 266519 h 299870"/>
              <a:gd name="connsiteX14" fmla="*/ 149234 w 475881"/>
              <a:gd name="connsiteY14" fmla="*/ 279762 h 299870"/>
              <a:gd name="connsiteX15" fmla="*/ 174553 w 475881"/>
              <a:gd name="connsiteY15" fmla="*/ 284227 h 299870"/>
              <a:gd name="connsiteX16" fmla="*/ 184714 w 475881"/>
              <a:gd name="connsiteY16" fmla="*/ 297470 h 299870"/>
              <a:gd name="connsiteX17" fmla="*/ 225495 w 475881"/>
              <a:gd name="connsiteY17" fmla="*/ 291232 h 299870"/>
              <a:gd name="connsiteX18" fmla="*/ 257882 w 475881"/>
              <a:gd name="connsiteY18" fmla="*/ 300065 h 299870"/>
              <a:gd name="connsiteX19" fmla="*/ 258469 w 475881"/>
              <a:gd name="connsiteY19" fmla="*/ 300225 h 299870"/>
              <a:gd name="connsiteX20" fmla="*/ 259072 w 475881"/>
              <a:gd name="connsiteY20" fmla="*/ 300311 h 299870"/>
              <a:gd name="connsiteX21" fmla="*/ 290874 w 475881"/>
              <a:gd name="connsiteY21" fmla="*/ 295818 h 299870"/>
              <a:gd name="connsiteX22" fmla="*/ 301973 w 475881"/>
              <a:gd name="connsiteY22" fmla="*/ 277598 h 299870"/>
              <a:gd name="connsiteX23" fmla="*/ 329082 w 475881"/>
              <a:gd name="connsiteY23" fmla="*/ 267556 h 299870"/>
              <a:gd name="connsiteX24" fmla="*/ 335266 w 475881"/>
              <a:gd name="connsiteY24" fmla="*/ 255383 h 299870"/>
              <a:gd name="connsiteX25" fmla="*/ 355541 w 475881"/>
              <a:gd name="connsiteY25" fmla="*/ 246115 h 299870"/>
              <a:gd name="connsiteX26" fmla="*/ 360789 w 475881"/>
              <a:gd name="connsiteY26" fmla="*/ 237108 h 299870"/>
              <a:gd name="connsiteX27" fmla="*/ 386687 w 475881"/>
              <a:gd name="connsiteY27" fmla="*/ 193595 h 299870"/>
              <a:gd name="connsiteX28" fmla="*/ 401135 w 475881"/>
              <a:gd name="connsiteY28" fmla="*/ 184094 h 299870"/>
              <a:gd name="connsiteX29" fmla="*/ 408719 w 475881"/>
              <a:gd name="connsiteY29" fmla="*/ 178580 h 299870"/>
              <a:gd name="connsiteX30" fmla="*/ 418963 w 475881"/>
              <a:gd name="connsiteY30" fmla="*/ 196097 h 299870"/>
              <a:gd name="connsiteX31" fmla="*/ 436799 w 475881"/>
              <a:gd name="connsiteY31" fmla="*/ 200769 h 299870"/>
              <a:gd name="connsiteX32" fmla="*/ 474630 w 475881"/>
              <a:gd name="connsiteY32" fmla="*/ 178645 h 299870"/>
              <a:gd name="connsiteX33" fmla="*/ 479303 w 475881"/>
              <a:gd name="connsiteY33" fmla="*/ 160809 h 299870"/>
              <a:gd name="connsiteX34" fmla="*/ 393741 w 475881"/>
              <a:gd name="connsiteY34" fmla="*/ 14499 h 299870"/>
              <a:gd name="connsiteX35" fmla="*/ 375904 w 475881"/>
              <a:gd name="connsiteY35" fmla="*/ 9826 h 299870"/>
              <a:gd name="connsiteX36" fmla="*/ 338073 w 475881"/>
              <a:gd name="connsiteY36" fmla="*/ 31950 h 299870"/>
              <a:gd name="connsiteX37" fmla="*/ 332398 w 475881"/>
              <a:gd name="connsiteY37" fmla="*/ 47656 h 299870"/>
              <a:gd name="connsiteX38" fmla="*/ 268604 w 475881"/>
              <a:gd name="connsiteY38" fmla="*/ 45357 h 299870"/>
              <a:gd name="connsiteX39" fmla="*/ 220351 w 475881"/>
              <a:gd name="connsiteY39" fmla="*/ 47671 h 299870"/>
              <a:gd name="connsiteX40" fmla="*/ 201809 w 475881"/>
              <a:gd name="connsiteY40" fmla="*/ 51283 h 299870"/>
              <a:gd name="connsiteX41" fmla="*/ 187630 w 475881"/>
              <a:gd name="connsiteY41" fmla="*/ 59620 h 299870"/>
              <a:gd name="connsiteX42" fmla="*/ 187365 w 475881"/>
              <a:gd name="connsiteY42" fmla="*/ 59951 h 299870"/>
              <a:gd name="connsiteX43" fmla="*/ 187130 w 475881"/>
              <a:gd name="connsiteY43" fmla="*/ 60304 h 299870"/>
              <a:gd name="connsiteX44" fmla="*/ 180746 w 475881"/>
              <a:gd name="connsiteY44" fmla="*/ 69879 h 299870"/>
              <a:gd name="connsiteX45" fmla="*/ 180620 w 475881"/>
              <a:gd name="connsiteY45" fmla="*/ 69121 h 299870"/>
              <a:gd name="connsiteX46" fmla="*/ 170723 w 475881"/>
              <a:gd name="connsiteY46" fmla="*/ 68052 h 299870"/>
              <a:gd name="connsiteX47" fmla="*/ 155898 w 475881"/>
              <a:gd name="connsiteY47" fmla="*/ 62665 h 299870"/>
              <a:gd name="connsiteX48" fmla="*/ 139678 w 475881"/>
              <a:gd name="connsiteY48" fmla="*/ 54379 h 299870"/>
              <a:gd name="connsiteX49" fmla="*/ 147225 w 475881"/>
              <a:gd name="connsiteY49" fmla="*/ 41474 h 299870"/>
              <a:gd name="connsiteX50" fmla="*/ 283067 w 475881"/>
              <a:gd name="connsiteY50" fmla="*/ 271966 h 299870"/>
              <a:gd name="connsiteX51" fmla="*/ 257579 w 475881"/>
              <a:gd name="connsiteY51" fmla="*/ 264123 h 299870"/>
              <a:gd name="connsiteX52" fmla="*/ 251109 w 475881"/>
              <a:gd name="connsiteY52" fmla="*/ 251901 h 299870"/>
              <a:gd name="connsiteX53" fmla="*/ 263331 w 475881"/>
              <a:gd name="connsiteY53" fmla="*/ 245431 h 299870"/>
              <a:gd name="connsiteX54" fmla="*/ 305164 w 475881"/>
              <a:gd name="connsiteY54" fmla="*/ 258303 h 299870"/>
              <a:gd name="connsiteX55" fmla="*/ 314057 w 475881"/>
              <a:gd name="connsiteY55" fmla="*/ 255036 h 299870"/>
              <a:gd name="connsiteX56" fmla="*/ 316396 w 475881"/>
              <a:gd name="connsiteY56" fmla="*/ 250093 h 299870"/>
              <a:gd name="connsiteX57" fmla="*/ 259701 w 475881"/>
              <a:gd name="connsiteY57" fmla="*/ 224580 h 299870"/>
              <a:gd name="connsiteX58" fmla="*/ 254797 w 475881"/>
              <a:gd name="connsiteY58" fmla="*/ 211651 h 299870"/>
              <a:gd name="connsiteX59" fmla="*/ 267727 w 475881"/>
              <a:gd name="connsiteY59" fmla="*/ 206747 h 299870"/>
              <a:gd name="connsiteX60" fmla="*/ 327615 w 475881"/>
              <a:gd name="connsiteY60" fmla="*/ 233696 h 299870"/>
              <a:gd name="connsiteX61" fmla="*/ 334357 w 475881"/>
              <a:gd name="connsiteY61" fmla="*/ 235846 h 299870"/>
              <a:gd name="connsiteX62" fmla="*/ 341020 w 475881"/>
              <a:gd name="connsiteY62" fmla="*/ 233014 h 299870"/>
              <a:gd name="connsiteX63" fmla="*/ 341442 w 475881"/>
              <a:gd name="connsiteY63" fmla="*/ 232496 h 299870"/>
              <a:gd name="connsiteX64" fmla="*/ 337877 w 475881"/>
              <a:gd name="connsiteY64" fmla="*/ 230391 h 299870"/>
              <a:gd name="connsiteX65" fmla="*/ 274864 w 475881"/>
              <a:gd name="connsiteY65" fmla="*/ 191383 h 299870"/>
              <a:gd name="connsiteX66" fmla="*/ 271698 w 475881"/>
              <a:gd name="connsiteY66" fmla="*/ 177922 h 299870"/>
              <a:gd name="connsiteX67" fmla="*/ 285158 w 475881"/>
              <a:gd name="connsiteY67" fmla="*/ 174755 h 299870"/>
              <a:gd name="connsiteX68" fmla="*/ 348170 w 475881"/>
              <a:gd name="connsiteY68" fmla="*/ 213762 h 299870"/>
              <a:gd name="connsiteX69" fmla="*/ 356127 w 475881"/>
              <a:gd name="connsiteY69" fmla="*/ 217419 h 299870"/>
              <a:gd name="connsiteX70" fmla="*/ 367248 w 475881"/>
              <a:gd name="connsiteY70" fmla="*/ 199316 h 299870"/>
              <a:gd name="connsiteX71" fmla="*/ 362000 w 475881"/>
              <a:gd name="connsiteY71" fmla="*/ 195406 h 299870"/>
              <a:gd name="connsiteX72" fmla="*/ 231567 w 475881"/>
              <a:gd name="connsiteY72" fmla="*/ 116539 h 299870"/>
              <a:gd name="connsiteX73" fmla="*/ 213987 w 475881"/>
              <a:gd name="connsiteY73" fmla="*/ 129096 h 299870"/>
              <a:gd name="connsiteX74" fmla="*/ 213714 w 475881"/>
              <a:gd name="connsiteY74" fmla="*/ 129291 h 299870"/>
              <a:gd name="connsiteX75" fmla="*/ 213428 w 475881"/>
              <a:gd name="connsiteY75" fmla="*/ 129467 h 299870"/>
              <a:gd name="connsiteX76" fmla="*/ 153171 w 475881"/>
              <a:gd name="connsiteY76" fmla="*/ 136741 h 299870"/>
              <a:gd name="connsiteX77" fmla="*/ 147854 w 475881"/>
              <a:gd name="connsiteY77" fmla="*/ 124086 h 299870"/>
              <a:gd name="connsiteX78" fmla="*/ 151360 w 475881"/>
              <a:gd name="connsiteY78" fmla="*/ 113958 h 299870"/>
              <a:gd name="connsiteX79" fmla="*/ 168867 w 475881"/>
              <a:gd name="connsiteY79" fmla="*/ 87698 h 299870"/>
              <a:gd name="connsiteX80" fmla="*/ 165864 w 475881"/>
              <a:gd name="connsiteY80" fmla="*/ 86995 h 299870"/>
              <a:gd name="connsiteX81" fmla="*/ 147931 w 475881"/>
              <a:gd name="connsiteY81" fmla="*/ 80525 h 299870"/>
              <a:gd name="connsiteX82" fmla="*/ 129805 w 475881"/>
              <a:gd name="connsiteY82" fmla="*/ 71262 h 299870"/>
              <a:gd name="connsiteX83" fmla="*/ 78715 w 475881"/>
              <a:gd name="connsiteY83" fmla="*/ 158625 h 299870"/>
              <a:gd name="connsiteX84" fmla="*/ 92111 w 475881"/>
              <a:gd name="connsiteY84" fmla="*/ 175370 h 299870"/>
              <a:gd name="connsiteX85" fmla="*/ 94760 w 475881"/>
              <a:gd name="connsiteY85" fmla="*/ 171722 h 299870"/>
              <a:gd name="connsiteX86" fmla="*/ 135734 w 475881"/>
              <a:gd name="connsiteY86" fmla="*/ 165224 h 299870"/>
              <a:gd name="connsiteX87" fmla="*/ 144448 w 475881"/>
              <a:gd name="connsiteY87" fmla="*/ 175269 h 299870"/>
              <a:gd name="connsiteX88" fmla="*/ 175044 w 475881"/>
              <a:gd name="connsiteY88" fmla="*/ 177657 h 299870"/>
              <a:gd name="connsiteX89" fmla="*/ 187124 w 475881"/>
              <a:gd name="connsiteY89" fmla="*/ 200351 h 299870"/>
              <a:gd name="connsiteX90" fmla="*/ 202862 w 475881"/>
              <a:gd name="connsiteY90" fmla="*/ 205915 h 299870"/>
              <a:gd name="connsiteX91" fmla="*/ 214942 w 475881"/>
              <a:gd name="connsiteY91" fmla="*/ 228609 h 299870"/>
              <a:gd name="connsiteX92" fmla="*/ 230680 w 475881"/>
              <a:gd name="connsiteY92" fmla="*/ 234173 h 299870"/>
              <a:gd name="connsiteX93" fmla="*/ 237767 w 475881"/>
              <a:gd name="connsiteY93" fmla="*/ 274308 h 299870"/>
              <a:gd name="connsiteX94" fmla="*/ 262425 w 475881"/>
              <a:gd name="connsiteY94" fmla="*/ 281033 h 299870"/>
              <a:gd name="connsiteX95" fmla="*/ 279742 w 475881"/>
              <a:gd name="connsiteY95" fmla="*/ 279740 h 299870"/>
              <a:gd name="connsiteX96" fmla="*/ 283067 w 475881"/>
              <a:gd name="connsiteY96" fmla="*/ 271966 h 299870"/>
              <a:gd name="connsiteX97" fmla="*/ 225253 w 475881"/>
              <a:gd name="connsiteY97" fmla="*/ 97016 h 299870"/>
              <a:gd name="connsiteX98" fmla="*/ 226675 w 475881"/>
              <a:gd name="connsiteY98" fmla="*/ 96130 h 299870"/>
              <a:gd name="connsiteX99" fmla="*/ 234886 w 475881"/>
              <a:gd name="connsiteY99" fmla="*/ 95817 h 299870"/>
              <a:gd name="connsiteX100" fmla="*/ 236372 w 475881"/>
              <a:gd name="connsiteY100" fmla="*/ 96591 h 299870"/>
              <a:gd name="connsiteX101" fmla="*/ 372119 w 475881"/>
              <a:gd name="connsiteY101" fmla="*/ 178670 h 299870"/>
              <a:gd name="connsiteX102" fmla="*/ 372240 w 475881"/>
              <a:gd name="connsiteY102" fmla="*/ 178743 h 299870"/>
              <a:gd name="connsiteX103" fmla="*/ 372895 w 475881"/>
              <a:gd name="connsiteY103" fmla="*/ 179142 h 299870"/>
              <a:gd name="connsiteX104" fmla="*/ 389984 w 475881"/>
              <a:gd name="connsiteY104" fmla="*/ 168028 h 299870"/>
              <a:gd name="connsiteX105" fmla="*/ 398747 w 475881"/>
              <a:gd name="connsiteY105" fmla="*/ 161529 h 299870"/>
              <a:gd name="connsiteX106" fmla="*/ 344188 w 475881"/>
              <a:gd name="connsiteY106" fmla="*/ 68234 h 299870"/>
              <a:gd name="connsiteX107" fmla="*/ 268604 w 475881"/>
              <a:gd name="connsiteY107" fmla="*/ 64913 h 299870"/>
              <a:gd name="connsiteX108" fmla="*/ 222739 w 475881"/>
              <a:gd name="connsiteY108" fmla="*/ 67081 h 299870"/>
              <a:gd name="connsiteX109" fmla="*/ 207516 w 475881"/>
              <a:gd name="connsiteY109" fmla="*/ 69988 h 299870"/>
              <a:gd name="connsiteX110" fmla="*/ 202933 w 475881"/>
              <a:gd name="connsiteY110" fmla="*/ 71879 h 299870"/>
              <a:gd name="connsiteX111" fmla="*/ 202906 w 475881"/>
              <a:gd name="connsiteY111" fmla="*/ 71896 h 299870"/>
              <a:gd name="connsiteX112" fmla="*/ 168708 w 475881"/>
              <a:gd name="connsiteY112" fmla="*/ 123192 h 299870"/>
              <a:gd name="connsiteX113" fmla="*/ 202898 w 475881"/>
              <a:gd name="connsiteY113" fmla="*/ 112984 h 299870"/>
              <a:gd name="connsiteX114" fmla="*/ 225253 w 475881"/>
              <a:gd name="connsiteY114" fmla="*/ 97016 h 299870"/>
              <a:gd name="connsiteX115" fmla="*/ 126408 w 475881"/>
              <a:gd name="connsiteY115" fmla="*/ 194705 h 299870"/>
              <a:gd name="connsiteX116" fmla="*/ 114917 w 475881"/>
              <a:gd name="connsiteY116" fmla="*/ 210530 h 299870"/>
              <a:gd name="connsiteX117" fmla="*/ 101259 w 475881"/>
              <a:gd name="connsiteY117" fmla="*/ 212696 h 299870"/>
              <a:gd name="connsiteX118" fmla="*/ 99093 w 475881"/>
              <a:gd name="connsiteY118" fmla="*/ 199039 h 299870"/>
              <a:gd name="connsiteX119" fmla="*/ 110584 w 475881"/>
              <a:gd name="connsiteY119" fmla="*/ 183214 h 299870"/>
              <a:gd name="connsiteX120" fmla="*/ 124242 w 475881"/>
              <a:gd name="connsiteY120" fmla="*/ 181048 h 299870"/>
              <a:gd name="connsiteX121" fmla="*/ 126414 w 475881"/>
              <a:gd name="connsiteY121" fmla="*/ 194699 h 299870"/>
              <a:gd name="connsiteX122" fmla="*/ 126408 w 475881"/>
              <a:gd name="connsiteY122" fmla="*/ 194705 h 299870"/>
              <a:gd name="connsiteX123" fmla="*/ 123081 w 475881"/>
              <a:gd name="connsiteY123" fmla="*/ 232571 h 299870"/>
              <a:gd name="connsiteX124" fmla="*/ 130742 w 475881"/>
              <a:gd name="connsiteY124" fmla="*/ 222022 h 299870"/>
              <a:gd name="connsiteX125" fmla="*/ 142233 w 475881"/>
              <a:gd name="connsiteY125" fmla="*/ 206197 h 299870"/>
              <a:gd name="connsiteX126" fmla="*/ 149894 w 475881"/>
              <a:gd name="connsiteY126" fmla="*/ 195647 h 299870"/>
              <a:gd name="connsiteX127" fmla="*/ 163552 w 475881"/>
              <a:gd name="connsiteY127" fmla="*/ 193481 h 299870"/>
              <a:gd name="connsiteX128" fmla="*/ 165718 w 475881"/>
              <a:gd name="connsiteY128" fmla="*/ 207139 h 299870"/>
              <a:gd name="connsiteX129" fmla="*/ 161895 w 475881"/>
              <a:gd name="connsiteY129" fmla="*/ 212405 h 299870"/>
              <a:gd name="connsiteX130" fmla="*/ 161888 w 475881"/>
              <a:gd name="connsiteY130" fmla="*/ 212414 h 299870"/>
              <a:gd name="connsiteX131" fmla="*/ 142735 w 475881"/>
              <a:gd name="connsiteY131" fmla="*/ 238788 h 299870"/>
              <a:gd name="connsiteX132" fmla="*/ 138905 w 475881"/>
              <a:gd name="connsiteY132" fmla="*/ 244063 h 299870"/>
              <a:gd name="connsiteX133" fmla="*/ 125247 w 475881"/>
              <a:gd name="connsiteY133" fmla="*/ 246229 h 299870"/>
              <a:gd name="connsiteX134" fmla="*/ 123081 w 475881"/>
              <a:gd name="connsiteY134" fmla="*/ 232571 h 299870"/>
              <a:gd name="connsiteX135" fmla="*/ 160726 w 475881"/>
              <a:gd name="connsiteY135" fmla="*/ 263938 h 299870"/>
              <a:gd name="connsiteX136" fmla="*/ 158560 w 475881"/>
              <a:gd name="connsiteY136" fmla="*/ 250280 h 299870"/>
              <a:gd name="connsiteX137" fmla="*/ 177712 w 475881"/>
              <a:gd name="connsiteY137" fmla="*/ 223906 h 299870"/>
              <a:gd name="connsiteX138" fmla="*/ 177716 w 475881"/>
              <a:gd name="connsiteY138" fmla="*/ 223900 h 299870"/>
              <a:gd name="connsiteX139" fmla="*/ 191370 w 475881"/>
              <a:gd name="connsiteY139" fmla="*/ 221739 h 299870"/>
              <a:gd name="connsiteX140" fmla="*/ 193536 w 475881"/>
              <a:gd name="connsiteY140" fmla="*/ 235397 h 299870"/>
              <a:gd name="connsiteX141" fmla="*/ 189715 w 475881"/>
              <a:gd name="connsiteY141" fmla="*/ 240659 h 299870"/>
              <a:gd name="connsiteX142" fmla="*/ 189706 w 475881"/>
              <a:gd name="connsiteY142" fmla="*/ 240672 h 299870"/>
              <a:gd name="connsiteX143" fmla="*/ 178214 w 475881"/>
              <a:gd name="connsiteY143" fmla="*/ 256496 h 299870"/>
              <a:gd name="connsiteX144" fmla="*/ 174384 w 475881"/>
              <a:gd name="connsiteY144" fmla="*/ 261771 h 299870"/>
              <a:gd name="connsiteX145" fmla="*/ 160726 w 475881"/>
              <a:gd name="connsiteY145" fmla="*/ 263938 h 299870"/>
              <a:gd name="connsiteX146" fmla="*/ 209863 w 475881"/>
              <a:gd name="connsiteY146" fmla="*/ 279479 h 299870"/>
              <a:gd name="connsiteX147" fmla="*/ 221355 w 475881"/>
              <a:gd name="connsiteY147" fmla="*/ 263655 h 299870"/>
              <a:gd name="connsiteX148" fmla="*/ 219188 w 475881"/>
              <a:gd name="connsiteY148" fmla="*/ 249997 h 299870"/>
              <a:gd name="connsiteX149" fmla="*/ 205536 w 475881"/>
              <a:gd name="connsiteY149" fmla="*/ 252156 h 299870"/>
              <a:gd name="connsiteX150" fmla="*/ 205531 w 475881"/>
              <a:gd name="connsiteY150" fmla="*/ 252164 h 299870"/>
              <a:gd name="connsiteX151" fmla="*/ 194039 w 475881"/>
              <a:gd name="connsiteY151" fmla="*/ 267988 h 299870"/>
              <a:gd name="connsiteX152" fmla="*/ 194032 w 475881"/>
              <a:gd name="connsiteY152" fmla="*/ 267997 h 299870"/>
              <a:gd name="connsiteX153" fmla="*/ 196205 w 475881"/>
              <a:gd name="connsiteY153" fmla="*/ 281646 h 299870"/>
              <a:gd name="connsiteX154" fmla="*/ 209863 w 475881"/>
              <a:gd name="connsiteY154" fmla="*/ 279479 h 29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475881" h="299870">
                <a:moveTo>
                  <a:pt x="147225" y="41474"/>
                </a:moveTo>
                <a:cubicBezTo>
                  <a:pt x="150860" y="35259"/>
                  <a:pt x="148767" y="27273"/>
                  <a:pt x="142551" y="23638"/>
                </a:cubicBezTo>
                <a:lnTo>
                  <a:pt x="105184" y="1785"/>
                </a:lnTo>
                <a:cubicBezTo>
                  <a:pt x="98968" y="-1850"/>
                  <a:pt x="90983" y="242"/>
                  <a:pt x="87348" y="6458"/>
                </a:cubicBezTo>
                <a:lnTo>
                  <a:pt x="1785" y="152768"/>
                </a:lnTo>
                <a:cubicBezTo>
                  <a:pt x="-1850" y="158984"/>
                  <a:pt x="242" y="166969"/>
                  <a:pt x="6458" y="170604"/>
                </a:cubicBezTo>
                <a:lnTo>
                  <a:pt x="43826" y="192457"/>
                </a:lnTo>
                <a:cubicBezTo>
                  <a:pt x="50042" y="196092"/>
                  <a:pt x="58027" y="194000"/>
                  <a:pt x="61662" y="187784"/>
                </a:cubicBezTo>
                <a:lnTo>
                  <a:pt x="68138" y="176710"/>
                </a:lnTo>
                <a:lnTo>
                  <a:pt x="80511" y="192176"/>
                </a:lnTo>
                <a:cubicBezTo>
                  <a:pt x="74537" y="204694"/>
                  <a:pt x="78141" y="220078"/>
                  <a:pt x="89768" y="228521"/>
                </a:cubicBezTo>
                <a:cubicBezTo>
                  <a:pt x="93530" y="231253"/>
                  <a:pt x="97724" y="232962"/>
                  <a:pt x="102017" y="233699"/>
                </a:cubicBezTo>
                <a:cubicBezTo>
                  <a:pt x="100343" y="244253"/>
                  <a:pt x="104517" y="255344"/>
                  <a:pt x="113755" y="262054"/>
                </a:cubicBezTo>
                <a:cubicBezTo>
                  <a:pt x="121349" y="267568"/>
                  <a:pt x="130699" y="268912"/>
                  <a:pt x="139073" y="266519"/>
                </a:cubicBezTo>
                <a:cubicBezTo>
                  <a:pt x="141034" y="271652"/>
                  <a:pt x="144457" y="276292"/>
                  <a:pt x="149234" y="279762"/>
                </a:cubicBezTo>
                <a:cubicBezTo>
                  <a:pt x="156828" y="285277"/>
                  <a:pt x="166178" y="286620"/>
                  <a:pt x="174553" y="284227"/>
                </a:cubicBezTo>
                <a:cubicBezTo>
                  <a:pt x="176514" y="289359"/>
                  <a:pt x="179936" y="294001"/>
                  <a:pt x="184714" y="297470"/>
                </a:cubicBezTo>
                <a:cubicBezTo>
                  <a:pt x="197735" y="306927"/>
                  <a:pt x="215923" y="304119"/>
                  <a:pt x="225495" y="291232"/>
                </a:cubicBezTo>
                <a:lnTo>
                  <a:pt x="257882" y="300065"/>
                </a:lnTo>
                <a:lnTo>
                  <a:pt x="258469" y="300225"/>
                </a:lnTo>
                <a:lnTo>
                  <a:pt x="259072" y="300311"/>
                </a:lnTo>
                <a:cubicBezTo>
                  <a:pt x="270985" y="302013"/>
                  <a:pt x="282374" y="301703"/>
                  <a:pt x="290874" y="295818"/>
                </a:cubicBezTo>
                <a:cubicBezTo>
                  <a:pt x="297286" y="291380"/>
                  <a:pt x="300574" y="284893"/>
                  <a:pt x="301973" y="277598"/>
                </a:cubicBezTo>
                <a:cubicBezTo>
                  <a:pt x="313595" y="279528"/>
                  <a:pt x="323189" y="274627"/>
                  <a:pt x="329082" y="267556"/>
                </a:cubicBezTo>
                <a:cubicBezTo>
                  <a:pt x="331938" y="264129"/>
                  <a:pt x="334154" y="259887"/>
                  <a:pt x="335266" y="255383"/>
                </a:cubicBezTo>
                <a:cubicBezTo>
                  <a:pt x="343031" y="255062"/>
                  <a:pt x="350442" y="251767"/>
                  <a:pt x="355541" y="246115"/>
                </a:cubicBezTo>
                <a:cubicBezTo>
                  <a:pt x="357882" y="243521"/>
                  <a:pt x="359688" y="240469"/>
                  <a:pt x="360789" y="237108"/>
                </a:cubicBezTo>
                <a:cubicBezTo>
                  <a:pt x="382831" y="235714"/>
                  <a:pt x="396062" y="212887"/>
                  <a:pt x="386687" y="193595"/>
                </a:cubicBezTo>
                <a:cubicBezTo>
                  <a:pt x="391236" y="190737"/>
                  <a:pt x="396385" y="187391"/>
                  <a:pt x="401135" y="184094"/>
                </a:cubicBezTo>
                <a:cubicBezTo>
                  <a:pt x="403786" y="182254"/>
                  <a:pt x="406384" y="180381"/>
                  <a:pt x="408719" y="178580"/>
                </a:cubicBezTo>
                <a:lnTo>
                  <a:pt x="418963" y="196097"/>
                </a:lnTo>
                <a:cubicBezTo>
                  <a:pt x="422598" y="202312"/>
                  <a:pt x="430583" y="204404"/>
                  <a:pt x="436799" y="200769"/>
                </a:cubicBezTo>
                <a:lnTo>
                  <a:pt x="474630" y="178645"/>
                </a:lnTo>
                <a:cubicBezTo>
                  <a:pt x="480846" y="175011"/>
                  <a:pt x="482938" y="167025"/>
                  <a:pt x="479303" y="160809"/>
                </a:cubicBezTo>
                <a:lnTo>
                  <a:pt x="393741" y="14499"/>
                </a:lnTo>
                <a:cubicBezTo>
                  <a:pt x="390106" y="8283"/>
                  <a:pt x="382120" y="6191"/>
                  <a:pt x="375904" y="9826"/>
                </a:cubicBezTo>
                <a:lnTo>
                  <a:pt x="338073" y="31950"/>
                </a:lnTo>
                <a:cubicBezTo>
                  <a:pt x="332548" y="35181"/>
                  <a:pt x="330282" y="41848"/>
                  <a:pt x="332398" y="47656"/>
                </a:cubicBezTo>
                <a:cubicBezTo>
                  <a:pt x="315112" y="46436"/>
                  <a:pt x="291475" y="45357"/>
                  <a:pt x="268604" y="45357"/>
                </a:cubicBezTo>
                <a:cubicBezTo>
                  <a:pt x="251337" y="45357"/>
                  <a:pt x="234174" y="45970"/>
                  <a:pt x="220351" y="47671"/>
                </a:cubicBezTo>
                <a:cubicBezTo>
                  <a:pt x="213463" y="48519"/>
                  <a:pt x="207083" y="49674"/>
                  <a:pt x="201809" y="51283"/>
                </a:cubicBezTo>
                <a:cubicBezTo>
                  <a:pt x="197012" y="52746"/>
                  <a:pt x="191231" y="55119"/>
                  <a:pt x="187630" y="59620"/>
                </a:cubicBezTo>
                <a:lnTo>
                  <a:pt x="187365" y="59951"/>
                </a:lnTo>
                <a:lnTo>
                  <a:pt x="187130" y="60304"/>
                </a:lnTo>
                <a:lnTo>
                  <a:pt x="180746" y="69879"/>
                </a:lnTo>
                <a:lnTo>
                  <a:pt x="180620" y="69121"/>
                </a:lnTo>
                <a:cubicBezTo>
                  <a:pt x="178658" y="69448"/>
                  <a:pt x="175385" y="69248"/>
                  <a:pt x="170723" y="68052"/>
                </a:cubicBezTo>
                <a:cubicBezTo>
                  <a:pt x="166216" y="66896"/>
                  <a:pt x="161137" y="65002"/>
                  <a:pt x="155898" y="62665"/>
                </a:cubicBezTo>
                <a:cubicBezTo>
                  <a:pt x="150223" y="60134"/>
                  <a:pt x="144611" y="57195"/>
                  <a:pt x="139678" y="54379"/>
                </a:cubicBezTo>
                <a:lnTo>
                  <a:pt x="147225" y="41474"/>
                </a:lnTo>
                <a:close/>
                <a:moveTo>
                  <a:pt x="283067" y="271966"/>
                </a:moveTo>
                <a:lnTo>
                  <a:pt x="257579" y="264123"/>
                </a:lnTo>
                <a:cubicBezTo>
                  <a:pt x="252417" y="262535"/>
                  <a:pt x="249521" y="257063"/>
                  <a:pt x="251109" y="251901"/>
                </a:cubicBezTo>
                <a:cubicBezTo>
                  <a:pt x="252697" y="246739"/>
                  <a:pt x="258169" y="243843"/>
                  <a:pt x="263331" y="245431"/>
                </a:cubicBezTo>
                <a:lnTo>
                  <a:pt x="305164" y="258303"/>
                </a:lnTo>
                <a:cubicBezTo>
                  <a:pt x="309146" y="258962"/>
                  <a:pt x="312050" y="257445"/>
                  <a:pt x="314057" y="255036"/>
                </a:cubicBezTo>
                <a:cubicBezTo>
                  <a:pt x="315542" y="253255"/>
                  <a:pt x="316183" y="251451"/>
                  <a:pt x="316396" y="250093"/>
                </a:cubicBezTo>
                <a:lnTo>
                  <a:pt x="259701" y="224580"/>
                </a:lnTo>
                <a:cubicBezTo>
                  <a:pt x="254777" y="222365"/>
                  <a:pt x="252581" y="216576"/>
                  <a:pt x="254797" y="211651"/>
                </a:cubicBezTo>
                <a:cubicBezTo>
                  <a:pt x="257013" y="206726"/>
                  <a:pt x="262802" y="204530"/>
                  <a:pt x="267727" y="206747"/>
                </a:cubicBezTo>
                <a:lnTo>
                  <a:pt x="327615" y="233696"/>
                </a:lnTo>
                <a:cubicBezTo>
                  <a:pt x="331335" y="235370"/>
                  <a:pt x="333053" y="235888"/>
                  <a:pt x="334357" y="235846"/>
                </a:cubicBezTo>
                <a:cubicBezTo>
                  <a:pt x="337278" y="235754"/>
                  <a:pt x="339661" y="234521"/>
                  <a:pt x="341020" y="233014"/>
                </a:cubicBezTo>
                <a:cubicBezTo>
                  <a:pt x="341172" y="232847"/>
                  <a:pt x="341312" y="232674"/>
                  <a:pt x="341442" y="232496"/>
                </a:cubicBezTo>
                <a:cubicBezTo>
                  <a:pt x="340127" y="231771"/>
                  <a:pt x="338934" y="231045"/>
                  <a:pt x="337877" y="230391"/>
                </a:cubicBezTo>
                <a:lnTo>
                  <a:pt x="274864" y="191383"/>
                </a:lnTo>
                <a:cubicBezTo>
                  <a:pt x="270273" y="188541"/>
                  <a:pt x="268855" y="182514"/>
                  <a:pt x="271698" y="177922"/>
                </a:cubicBezTo>
                <a:cubicBezTo>
                  <a:pt x="274540" y="173330"/>
                  <a:pt x="280567" y="171912"/>
                  <a:pt x="285158" y="174755"/>
                </a:cubicBezTo>
                <a:lnTo>
                  <a:pt x="348170" y="213762"/>
                </a:lnTo>
                <a:cubicBezTo>
                  <a:pt x="351747" y="215977"/>
                  <a:pt x="354066" y="217102"/>
                  <a:pt x="356127" y="217419"/>
                </a:cubicBezTo>
                <a:cubicBezTo>
                  <a:pt x="368130" y="219264"/>
                  <a:pt x="373948" y="207378"/>
                  <a:pt x="367248" y="199316"/>
                </a:cubicBezTo>
                <a:cubicBezTo>
                  <a:pt x="366316" y="198195"/>
                  <a:pt x="364832" y="197118"/>
                  <a:pt x="362000" y="195406"/>
                </a:cubicBezTo>
                <a:lnTo>
                  <a:pt x="231567" y="116539"/>
                </a:lnTo>
                <a:lnTo>
                  <a:pt x="213987" y="129096"/>
                </a:lnTo>
                <a:lnTo>
                  <a:pt x="213714" y="129291"/>
                </a:lnTo>
                <a:lnTo>
                  <a:pt x="213428" y="129467"/>
                </a:lnTo>
                <a:cubicBezTo>
                  <a:pt x="185670" y="146549"/>
                  <a:pt x="164699" y="146569"/>
                  <a:pt x="153171" y="136741"/>
                </a:cubicBezTo>
                <a:cubicBezTo>
                  <a:pt x="148955" y="133147"/>
                  <a:pt x="147632" y="128266"/>
                  <a:pt x="147854" y="124086"/>
                </a:cubicBezTo>
                <a:cubicBezTo>
                  <a:pt x="148062" y="120162"/>
                  <a:pt x="149576" y="116634"/>
                  <a:pt x="151360" y="113958"/>
                </a:cubicBezTo>
                <a:lnTo>
                  <a:pt x="168867" y="87698"/>
                </a:lnTo>
                <a:cubicBezTo>
                  <a:pt x="167852" y="87484"/>
                  <a:pt x="166850" y="87248"/>
                  <a:pt x="165864" y="86995"/>
                </a:cubicBezTo>
                <a:cubicBezTo>
                  <a:pt x="159940" y="85476"/>
                  <a:pt x="153775" y="83132"/>
                  <a:pt x="147931" y="80525"/>
                </a:cubicBezTo>
                <a:cubicBezTo>
                  <a:pt x="141543" y="77676"/>
                  <a:pt x="135287" y="74398"/>
                  <a:pt x="129805" y="71262"/>
                </a:cubicBezTo>
                <a:lnTo>
                  <a:pt x="78715" y="158625"/>
                </a:lnTo>
                <a:lnTo>
                  <a:pt x="92111" y="175370"/>
                </a:lnTo>
                <a:lnTo>
                  <a:pt x="94760" y="171722"/>
                </a:lnTo>
                <a:cubicBezTo>
                  <a:pt x="104280" y="158613"/>
                  <a:pt x="122624" y="155703"/>
                  <a:pt x="135734" y="165224"/>
                </a:cubicBezTo>
                <a:cubicBezTo>
                  <a:pt x="139496" y="167956"/>
                  <a:pt x="142419" y="171415"/>
                  <a:pt x="144448" y="175269"/>
                </a:cubicBezTo>
                <a:cubicBezTo>
                  <a:pt x="153966" y="170412"/>
                  <a:pt x="165805" y="170948"/>
                  <a:pt x="175044" y="177657"/>
                </a:cubicBezTo>
                <a:cubicBezTo>
                  <a:pt x="182637" y="183172"/>
                  <a:pt x="186809" y="191647"/>
                  <a:pt x="187124" y="200351"/>
                </a:cubicBezTo>
                <a:cubicBezTo>
                  <a:pt x="192611" y="200627"/>
                  <a:pt x="198084" y="202445"/>
                  <a:pt x="202862" y="205915"/>
                </a:cubicBezTo>
                <a:cubicBezTo>
                  <a:pt x="210456" y="211430"/>
                  <a:pt x="214627" y="219905"/>
                  <a:pt x="214942" y="228609"/>
                </a:cubicBezTo>
                <a:cubicBezTo>
                  <a:pt x="220430" y="228885"/>
                  <a:pt x="225902" y="230704"/>
                  <a:pt x="230680" y="234173"/>
                </a:cubicBezTo>
                <a:cubicBezTo>
                  <a:pt x="243512" y="243491"/>
                  <a:pt x="246571" y="261265"/>
                  <a:pt x="237767" y="274308"/>
                </a:cubicBezTo>
                <a:lnTo>
                  <a:pt x="262425" y="281033"/>
                </a:lnTo>
                <a:cubicBezTo>
                  <a:pt x="272918" y="282461"/>
                  <a:pt x="277686" y="281162"/>
                  <a:pt x="279742" y="279740"/>
                </a:cubicBezTo>
                <a:cubicBezTo>
                  <a:pt x="280894" y="278942"/>
                  <a:pt x="282505" y="277147"/>
                  <a:pt x="283067" y="271966"/>
                </a:cubicBezTo>
                <a:close/>
                <a:moveTo>
                  <a:pt x="225253" y="97016"/>
                </a:moveTo>
                <a:cubicBezTo>
                  <a:pt x="225703" y="96679"/>
                  <a:pt x="226179" y="96383"/>
                  <a:pt x="226675" y="96130"/>
                </a:cubicBezTo>
                <a:cubicBezTo>
                  <a:pt x="229283" y="94796"/>
                  <a:pt x="232292" y="94737"/>
                  <a:pt x="234886" y="95817"/>
                </a:cubicBezTo>
                <a:cubicBezTo>
                  <a:pt x="235400" y="96031"/>
                  <a:pt x="235897" y="96289"/>
                  <a:pt x="236372" y="96591"/>
                </a:cubicBezTo>
                <a:lnTo>
                  <a:pt x="372119" y="178670"/>
                </a:lnTo>
                <a:lnTo>
                  <a:pt x="372240" y="178743"/>
                </a:lnTo>
                <a:cubicBezTo>
                  <a:pt x="372451" y="178871"/>
                  <a:pt x="372670" y="179004"/>
                  <a:pt x="372895" y="179142"/>
                </a:cubicBezTo>
                <a:cubicBezTo>
                  <a:pt x="377932" y="176042"/>
                  <a:pt x="384305" y="171969"/>
                  <a:pt x="389984" y="168028"/>
                </a:cubicBezTo>
                <a:cubicBezTo>
                  <a:pt x="393406" y="165653"/>
                  <a:pt x="396444" y="163417"/>
                  <a:pt x="398747" y="161529"/>
                </a:cubicBezTo>
                <a:lnTo>
                  <a:pt x="344188" y="68234"/>
                </a:lnTo>
                <a:cubicBezTo>
                  <a:pt x="328362" y="66729"/>
                  <a:pt x="297917" y="64913"/>
                  <a:pt x="268604" y="64913"/>
                </a:cubicBezTo>
                <a:cubicBezTo>
                  <a:pt x="251645" y="64913"/>
                  <a:pt x="235400" y="65523"/>
                  <a:pt x="222739" y="67081"/>
                </a:cubicBezTo>
                <a:cubicBezTo>
                  <a:pt x="216386" y="67863"/>
                  <a:pt x="211256" y="68847"/>
                  <a:pt x="207516" y="69988"/>
                </a:cubicBezTo>
                <a:cubicBezTo>
                  <a:pt x="204514" y="70904"/>
                  <a:pt x="203274" y="71669"/>
                  <a:pt x="202933" y="71879"/>
                </a:cubicBezTo>
                <a:lnTo>
                  <a:pt x="202906" y="71896"/>
                </a:lnTo>
                <a:lnTo>
                  <a:pt x="168708" y="123192"/>
                </a:lnTo>
                <a:cubicBezTo>
                  <a:pt x="173402" y="124516"/>
                  <a:pt x="183896" y="124613"/>
                  <a:pt x="202898" y="112984"/>
                </a:cubicBezTo>
                <a:lnTo>
                  <a:pt x="225253" y="97016"/>
                </a:lnTo>
                <a:close/>
                <a:moveTo>
                  <a:pt x="126408" y="194705"/>
                </a:moveTo>
                <a:lnTo>
                  <a:pt x="114917" y="210530"/>
                </a:lnTo>
                <a:cubicBezTo>
                  <a:pt x="111743" y="214900"/>
                  <a:pt x="105629" y="215870"/>
                  <a:pt x="101259" y="212696"/>
                </a:cubicBezTo>
                <a:cubicBezTo>
                  <a:pt x="96889" y="209523"/>
                  <a:pt x="95919" y="203408"/>
                  <a:pt x="99093" y="199039"/>
                </a:cubicBezTo>
                <a:lnTo>
                  <a:pt x="110584" y="183214"/>
                </a:lnTo>
                <a:cubicBezTo>
                  <a:pt x="113757" y="178844"/>
                  <a:pt x="119873" y="177874"/>
                  <a:pt x="124242" y="181048"/>
                </a:cubicBezTo>
                <a:cubicBezTo>
                  <a:pt x="128610" y="184219"/>
                  <a:pt x="129581" y="190329"/>
                  <a:pt x="126414" y="194699"/>
                </a:cubicBezTo>
                <a:lnTo>
                  <a:pt x="126408" y="194705"/>
                </a:lnTo>
                <a:close/>
                <a:moveTo>
                  <a:pt x="123081" y="232571"/>
                </a:moveTo>
                <a:lnTo>
                  <a:pt x="130742" y="222022"/>
                </a:lnTo>
                <a:lnTo>
                  <a:pt x="142233" y="206197"/>
                </a:lnTo>
                <a:lnTo>
                  <a:pt x="149894" y="195647"/>
                </a:lnTo>
                <a:cubicBezTo>
                  <a:pt x="153068" y="191278"/>
                  <a:pt x="159182" y="190308"/>
                  <a:pt x="163552" y="193481"/>
                </a:cubicBezTo>
                <a:cubicBezTo>
                  <a:pt x="167922" y="196655"/>
                  <a:pt x="168892" y="202769"/>
                  <a:pt x="165718" y="207139"/>
                </a:cubicBezTo>
                <a:lnTo>
                  <a:pt x="161895" y="212405"/>
                </a:lnTo>
                <a:lnTo>
                  <a:pt x="161888" y="212414"/>
                </a:lnTo>
                <a:lnTo>
                  <a:pt x="142735" y="238788"/>
                </a:lnTo>
                <a:lnTo>
                  <a:pt x="138905" y="244063"/>
                </a:lnTo>
                <a:cubicBezTo>
                  <a:pt x="135731" y="248432"/>
                  <a:pt x="129616" y="249402"/>
                  <a:pt x="125247" y="246229"/>
                </a:cubicBezTo>
                <a:cubicBezTo>
                  <a:pt x="120877" y="243056"/>
                  <a:pt x="119907" y="236941"/>
                  <a:pt x="123081" y="232571"/>
                </a:cubicBezTo>
                <a:close/>
                <a:moveTo>
                  <a:pt x="160726" y="263938"/>
                </a:moveTo>
                <a:cubicBezTo>
                  <a:pt x="156356" y="260764"/>
                  <a:pt x="155386" y="254650"/>
                  <a:pt x="158560" y="250280"/>
                </a:cubicBezTo>
                <a:lnTo>
                  <a:pt x="177712" y="223906"/>
                </a:lnTo>
                <a:lnTo>
                  <a:pt x="177716" y="223900"/>
                </a:lnTo>
                <a:cubicBezTo>
                  <a:pt x="180890" y="219535"/>
                  <a:pt x="187002" y="218567"/>
                  <a:pt x="191370" y="221739"/>
                </a:cubicBezTo>
                <a:cubicBezTo>
                  <a:pt x="195740" y="224913"/>
                  <a:pt x="196710" y="231028"/>
                  <a:pt x="193536" y="235397"/>
                </a:cubicBezTo>
                <a:lnTo>
                  <a:pt x="189715" y="240659"/>
                </a:lnTo>
                <a:lnTo>
                  <a:pt x="189706" y="240672"/>
                </a:lnTo>
                <a:lnTo>
                  <a:pt x="178214" y="256496"/>
                </a:lnTo>
                <a:lnTo>
                  <a:pt x="174384" y="261771"/>
                </a:lnTo>
                <a:cubicBezTo>
                  <a:pt x="171210" y="266141"/>
                  <a:pt x="165096" y="267111"/>
                  <a:pt x="160726" y="263938"/>
                </a:cubicBezTo>
                <a:close/>
                <a:moveTo>
                  <a:pt x="209863" y="279479"/>
                </a:moveTo>
                <a:lnTo>
                  <a:pt x="221355" y="263655"/>
                </a:lnTo>
                <a:cubicBezTo>
                  <a:pt x="224528" y="259285"/>
                  <a:pt x="223558" y="253170"/>
                  <a:pt x="219188" y="249997"/>
                </a:cubicBezTo>
                <a:cubicBezTo>
                  <a:pt x="214821" y="246826"/>
                  <a:pt x="208710" y="247793"/>
                  <a:pt x="205536" y="252156"/>
                </a:cubicBezTo>
                <a:lnTo>
                  <a:pt x="205531" y="252164"/>
                </a:lnTo>
                <a:lnTo>
                  <a:pt x="194039" y="267988"/>
                </a:lnTo>
                <a:lnTo>
                  <a:pt x="194032" y="267997"/>
                </a:lnTo>
                <a:cubicBezTo>
                  <a:pt x="190867" y="272366"/>
                  <a:pt x="191838" y="278475"/>
                  <a:pt x="196205" y="281646"/>
                </a:cubicBezTo>
                <a:cubicBezTo>
                  <a:pt x="200575" y="284819"/>
                  <a:pt x="206690" y="283849"/>
                  <a:pt x="209863" y="27947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TextBox 6"/>
          <p:cNvSpPr txBox="1"/>
          <p:nvPr/>
        </p:nvSpPr>
        <p:spPr>
          <a:xfrm>
            <a:off x="1179197" y="113830"/>
            <a:ext cx="1016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latin typeface="Century Gothic" panose="020B0502020202020204" pitchFamily="34" charset="0"/>
              </a:rPr>
              <a:t>JAK WYGLĄDA NAUKA ZAWODU W RZEMIOŚLE?</a:t>
            </a:r>
          </a:p>
        </p:txBody>
      </p:sp>
      <p:sp>
        <p:nvSpPr>
          <p:cNvPr id="44" name="Рисунок 20">
            <a:extLst>
              <a:ext uri="{FF2B5EF4-FFF2-40B4-BE49-F238E27FC236}">
                <a16:creationId xmlns:a16="http://schemas.microsoft.com/office/drawing/2014/main" id="{EFBBF72E-65F7-4879-B790-0595C3C5891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75855" y="4583483"/>
            <a:ext cx="794992" cy="515600"/>
          </a:xfrm>
          <a:custGeom>
            <a:avLst/>
            <a:gdLst>
              <a:gd name="connsiteX0" fmla="*/ 13865 w 436767"/>
              <a:gd name="connsiteY0" fmla="*/ 115503 h 286832"/>
              <a:gd name="connsiteX1" fmla="*/ 15654 w 436767"/>
              <a:gd name="connsiteY1" fmla="*/ 110104 h 286832"/>
              <a:gd name="connsiteX2" fmla="*/ 198706 w 436767"/>
              <a:gd name="connsiteY2" fmla="*/ 51001 h 286832"/>
              <a:gd name="connsiteX3" fmla="*/ 202793 w 436767"/>
              <a:gd name="connsiteY3" fmla="*/ 55420 h 286832"/>
              <a:gd name="connsiteX4" fmla="*/ 199954 w 436767"/>
              <a:gd name="connsiteY4" fmla="*/ 63419 h 286832"/>
              <a:gd name="connsiteX5" fmla="*/ 197476 w 436767"/>
              <a:gd name="connsiteY5" fmla="*/ 81004 h 286832"/>
              <a:gd name="connsiteX6" fmla="*/ 197409 w 436767"/>
              <a:gd name="connsiteY6" fmla="*/ 83094 h 286832"/>
              <a:gd name="connsiteX7" fmla="*/ 195136 w 436767"/>
              <a:gd name="connsiteY7" fmla="*/ 86172 h 286832"/>
              <a:gd name="connsiteX8" fmla="*/ 23059 w 436767"/>
              <a:gd name="connsiteY8" fmla="*/ 142065 h 286832"/>
              <a:gd name="connsiteX9" fmla="*/ 18334 w 436767"/>
              <a:gd name="connsiteY9" fmla="*/ 137655 h 286832"/>
              <a:gd name="connsiteX10" fmla="*/ 13865 w 436767"/>
              <a:gd name="connsiteY10" fmla="*/ 115503 h 286832"/>
              <a:gd name="connsiteX11" fmla="*/ 320183 w 436767"/>
              <a:gd name="connsiteY11" fmla="*/ 183104 h 286832"/>
              <a:gd name="connsiteX12" fmla="*/ 321446 w 436767"/>
              <a:gd name="connsiteY12" fmla="*/ 177664 h 286832"/>
              <a:gd name="connsiteX13" fmla="*/ 357531 w 436767"/>
              <a:gd name="connsiteY13" fmla="*/ 165939 h 286832"/>
              <a:gd name="connsiteX14" fmla="*/ 356840 w 436767"/>
              <a:gd name="connsiteY14" fmla="*/ 145804 h 286832"/>
              <a:gd name="connsiteX15" fmla="*/ 326819 w 436767"/>
              <a:gd name="connsiteY15" fmla="*/ 109539 h 286832"/>
              <a:gd name="connsiteX16" fmla="*/ 323418 w 436767"/>
              <a:gd name="connsiteY16" fmla="*/ 99074 h 286832"/>
              <a:gd name="connsiteX17" fmla="*/ 324341 w 436767"/>
              <a:gd name="connsiteY17" fmla="*/ 64441 h 286832"/>
              <a:gd name="connsiteX18" fmla="*/ 319896 w 436767"/>
              <a:gd name="connsiteY18" fmla="*/ 59357 h 286832"/>
              <a:gd name="connsiteX19" fmla="*/ 251860 w 436767"/>
              <a:gd name="connsiteY19" fmla="*/ 81455 h 286832"/>
              <a:gd name="connsiteX20" fmla="*/ 251532 w 436767"/>
              <a:gd name="connsiteY20" fmla="*/ 88333 h 286832"/>
              <a:gd name="connsiteX21" fmla="*/ 282336 w 436767"/>
              <a:gd name="connsiteY21" fmla="*/ 124851 h 286832"/>
              <a:gd name="connsiteX22" fmla="*/ 280194 w 436767"/>
              <a:gd name="connsiteY22" fmla="*/ 169670 h 286832"/>
              <a:gd name="connsiteX23" fmla="*/ 281506 w 436767"/>
              <a:gd name="connsiteY23" fmla="*/ 173934 h 286832"/>
              <a:gd name="connsiteX24" fmla="*/ 284189 w 436767"/>
              <a:gd name="connsiteY24" fmla="*/ 175543 h 286832"/>
              <a:gd name="connsiteX25" fmla="*/ 284781 w 436767"/>
              <a:gd name="connsiteY25" fmla="*/ 175999 h 286832"/>
              <a:gd name="connsiteX26" fmla="*/ 318451 w 436767"/>
              <a:gd name="connsiteY26" fmla="*/ 208676 h 286832"/>
              <a:gd name="connsiteX27" fmla="*/ 316407 w 436767"/>
              <a:gd name="connsiteY27" fmla="*/ 214266 h 286832"/>
              <a:gd name="connsiteX28" fmla="*/ 307841 w 436767"/>
              <a:gd name="connsiteY28" fmla="*/ 214859 h 286832"/>
              <a:gd name="connsiteX29" fmla="*/ 295927 w 436767"/>
              <a:gd name="connsiteY29" fmla="*/ 225466 h 286832"/>
              <a:gd name="connsiteX30" fmla="*/ 293661 w 436767"/>
              <a:gd name="connsiteY30" fmla="*/ 237559 h 286832"/>
              <a:gd name="connsiteX31" fmla="*/ 288060 w 436767"/>
              <a:gd name="connsiteY31" fmla="*/ 239166 h 286832"/>
              <a:gd name="connsiteX32" fmla="*/ 257540 w 436767"/>
              <a:gd name="connsiteY32" fmla="*/ 206003 h 286832"/>
              <a:gd name="connsiteX33" fmla="*/ 253571 w 436767"/>
              <a:gd name="connsiteY33" fmla="*/ 205295 h 286832"/>
              <a:gd name="connsiteX34" fmla="*/ 245448 w 436767"/>
              <a:gd name="connsiteY34" fmla="*/ 208574 h 286832"/>
              <a:gd name="connsiteX35" fmla="*/ 233042 w 436767"/>
              <a:gd name="connsiteY35" fmla="*/ 211258 h 286832"/>
              <a:gd name="connsiteX36" fmla="*/ 230064 w 436767"/>
              <a:gd name="connsiteY36" fmla="*/ 214000 h 286832"/>
              <a:gd name="connsiteX37" fmla="*/ 222821 w 436767"/>
              <a:gd name="connsiteY37" fmla="*/ 255327 h 286832"/>
              <a:gd name="connsiteX38" fmla="*/ 217371 w 436767"/>
              <a:gd name="connsiteY38" fmla="*/ 257134 h 286832"/>
              <a:gd name="connsiteX39" fmla="*/ 207138 w 436767"/>
              <a:gd name="connsiteY39" fmla="*/ 247460 h 286832"/>
              <a:gd name="connsiteX40" fmla="*/ 191266 w 436767"/>
              <a:gd name="connsiteY40" fmla="*/ 245883 h 286832"/>
              <a:gd name="connsiteX41" fmla="*/ 186681 w 436767"/>
              <a:gd name="connsiteY41" fmla="*/ 248752 h 286832"/>
              <a:gd name="connsiteX42" fmla="*/ 181790 w 436767"/>
              <a:gd name="connsiteY42" fmla="*/ 245194 h 286832"/>
              <a:gd name="connsiteX43" fmla="*/ 187988 w 436767"/>
              <a:gd name="connsiteY43" fmla="*/ 220538 h 286832"/>
              <a:gd name="connsiteX44" fmla="*/ 193455 w 436767"/>
              <a:gd name="connsiteY44" fmla="*/ 204134 h 286832"/>
              <a:gd name="connsiteX45" fmla="*/ 191818 w 436767"/>
              <a:gd name="connsiteY45" fmla="*/ 200116 h 286832"/>
              <a:gd name="connsiteX46" fmla="*/ 161799 w 436767"/>
              <a:gd name="connsiteY46" fmla="*/ 164016 h 286832"/>
              <a:gd name="connsiteX47" fmla="*/ 165260 w 436767"/>
              <a:gd name="connsiteY47" fmla="*/ 116356 h 286832"/>
              <a:gd name="connsiteX48" fmla="*/ 160953 w 436767"/>
              <a:gd name="connsiteY48" fmla="*/ 110984 h 286832"/>
              <a:gd name="connsiteX49" fmla="*/ 4507 w 436767"/>
              <a:gd name="connsiteY49" fmla="*/ 161799 h 286832"/>
              <a:gd name="connsiteX50" fmla="*/ 321 w 436767"/>
              <a:gd name="connsiteY50" fmla="*/ 170014 h 286832"/>
              <a:gd name="connsiteX51" fmla="*/ 13089 w 436767"/>
              <a:gd name="connsiteY51" fmla="*/ 209312 h 286832"/>
              <a:gd name="connsiteX52" fmla="*/ 95233 w 436767"/>
              <a:gd name="connsiteY52" fmla="*/ 251166 h 286832"/>
              <a:gd name="connsiteX53" fmla="*/ 160290 w 436767"/>
              <a:gd name="connsiteY53" fmla="*/ 230027 h 286832"/>
              <a:gd name="connsiteX54" fmla="*/ 164459 w 436767"/>
              <a:gd name="connsiteY54" fmla="*/ 233921 h 286832"/>
              <a:gd name="connsiteX55" fmla="*/ 156902 w 436767"/>
              <a:gd name="connsiteY55" fmla="*/ 263985 h 286832"/>
              <a:gd name="connsiteX56" fmla="*/ 176463 w 436767"/>
              <a:gd name="connsiteY56" fmla="*/ 278215 h 286832"/>
              <a:gd name="connsiteX57" fmla="*/ 195230 w 436767"/>
              <a:gd name="connsiteY57" fmla="*/ 266472 h 286832"/>
              <a:gd name="connsiteX58" fmla="*/ 199198 w 436767"/>
              <a:gd name="connsiteY58" fmla="*/ 266867 h 286832"/>
              <a:gd name="connsiteX59" fmla="*/ 217148 w 436767"/>
              <a:gd name="connsiteY59" fmla="*/ 283834 h 286832"/>
              <a:gd name="connsiteX60" fmla="*/ 238946 w 436767"/>
              <a:gd name="connsiteY60" fmla="*/ 276610 h 286832"/>
              <a:gd name="connsiteX61" fmla="*/ 246924 w 436767"/>
              <a:gd name="connsiteY61" fmla="*/ 231088 h 286832"/>
              <a:gd name="connsiteX62" fmla="*/ 252533 w 436767"/>
              <a:gd name="connsiteY62" fmla="*/ 229443 h 286832"/>
              <a:gd name="connsiteX63" fmla="*/ 286883 w 436767"/>
              <a:gd name="connsiteY63" fmla="*/ 266767 h 286832"/>
              <a:gd name="connsiteX64" fmla="*/ 309291 w 436767"/>
              <a:gd name="connsiteY64" fmla="*/ 260339 h 286832"/>
              <a:gd name="connsiteX65" fmla="*/ 313757 w 436767"/>
              <a:gd name="connsiteY65" fmla="*/ 236498 h 286832"/>
              <a:gd name="connsiteX66" fmla="*/ 316736 w 436767"/>
              <a:gd name="connsiteY66" fmla="*/ 233847 h 286832"/>
              <a:gd name="connsiteX67" fmla="*/ 339614 w 436767"/>
              <a:gd name="connsiteY67" fmla="*/ 232262 h 286832"/>
              <a:gd name="connsiteX68" fmla="*/ 347793 w 436767"/>
              <a:gd name="connsiteY68" fmla="*/ 209898 h 286832"/>
              <a:gd name="connsiteX69" fmla="*/ 320183 w 436767"/>
              <a:gd name="connsiteY69" fmla="*/ 183104 h 286832"/>
              <a:gd name="connsiteX70" fmla="*/ 363772 w 436767"/>
              <a:gd name="connsiteY70" fmla="*/ 45043 h 286832"/>
              <a:gd name="connsiteX71" fmla="*/ 363811 w 436767"/>
              <a:gd name="connsiteY71" fmla="*/ 44969 h 286832"/>
              <a:gd name="connsiteX72" fmla="*/ 403189 w 436767"/>
              <a:gd name="connsiteY72" fmla="*/ 58963 h 286832"/>
              <a:gd name="connsiteX73" fmla="*/ 403742 w 436767"/>
              <a:gd name="connsiteY73" fmla="*/ 59759 h 286832"/>
              <a:gd name="connsiteX74" fmla="*/ 409222 w 436767"/>
              <a:gd name="connsiteY74" fmla="*/ 74148 h 286832"/>
              <a:gd name="connsiteX75" fmla="*/ 409922 w 436767"/>
              <a:gd name="connsiteY75" fmla="*/ 79930 h 286832"/>
              <a:gd name="connsiteX76" fmla="*/ 399499 w 436767"/>
              <a:gd name="connsiteY76" fmla="*/ 101882 h 286832"/>
              <a:gd name="connsiteX77" fmla="*/ 398541 w 436767"/>
              <a:gd name="connsiteY77" fmla="*/ 102488 h 286832"/>
              <a:gd name="connsiteX78" fmla="*/ 388567 w 436767"/>
              <a:gd name="connsiteY78" fmla="*/ 105397 h 286832"/>
              <a:gd name="connsiteX79" fmla="*/ 384603 w 436767"/>
              <a:gd name="connsiteY79" fmla="*/ 105411 h 286832"/>
              <a:gd name="connsiteX80" fmla="*/ 370060 w 436767"/>
              <a:gd name="connsiteY80" fmla="*/ 91997 h 286832"/>
              <a:gd name="connsiteX81" fmla="*/ 384103 w 436767"/>
              <a:gd name="connsiteY81" fmla="*/ 76355 h 286832"/>
              <a:gd name="connsiteX82" fmla="*/ 385819 w 436767"/>
              <a:gd name="connsiteY82" fmla="*/ 76302 h 286832"/>
              <a:gd name="connsiteX83" fmla="*/ 392135 w 436767"/>
              <a:gd name="connsiteY83" fmla="*/ 69587 h 286832"/>
              <a:gd name="connsiteX84" fmla="*/ 385419 w 436767"/>
              <a:gd name="connsiteY84" fmla="*/ 63271 h 286832"/>
              <a:gd name="connsiteX85" fmla="*/ 383703 w 436767"/>
              <a:gd name="connsiteY85" fmla="*/ 63323 h 286832"/>
              <a:gd name="connsiteX86" fmla="*/ 357061 w 436767"/>
              <a:gd name="connsiteY86" fmla="*/ 92999 h 286832"/>
              <a:gd name="connsiteX87" fmla="*/ 384652 w 436767"/>
              <a:gd name="connsiteY87" fmla="*/ 118449 h 286832"/>
              <a:gd name="connsiteX88" fmla="*/ 388616 w 436767"/>
              <a:gd name="connsiteY88" fmla="*/ 118434 h 286832"/>
              <a:gd name="connsiteX89" fmla="*/ 405509 w 436767"/>
              <a:gd name="connsiteY89" fmla="*/ 113508 h 286832"/>
              <a:gd name="connsiteX90" fmla="*/ 406466 w 436767"/>
              <a:gd name="connsiteY90" fmla="*/ 112902 h 286832"/>
              <a:gd name="connsiteX91" fmla="*/ 422865 w 436767"/>
              <a:gd name="connsiteY91" fmla="*/ 78362 h 286832"/>
              <a:gd name="connsiteX92" fmla="*/ 422165 w 436767"/>
              <a:gd name="connsiteY92" fmla="*/ 72581 h 286832"/>
              <a:gd name="connsiteX93" fmla="*/ 414449 w 436767"/>
              <a:gd name="connsiteY93" fmla="*/ 52319 h 286832"/>
              <a:gd name="connsiteX94" fmla="*/ 413896 w 436767"/>
              <a:gd name="connsiteY94" fmla="*/ 51523 h 286832"/>
              <a:gd name="connsiteX95" fmla="*/ 355231 w 436767"/>
              <a:gd name="connsiteY95" fmla="*/ 34171 h 286832"/>
              <a:gd name="connsiteX96" fmla="*/ 214986 w 436767"/>
              <a:gd name="connsiteY96" fmla="*/ 79724 h 286832"/>
              <a:gd name="connsiteX97" fmla="*/ 210831 w 436767"/>
              <a:gd name="connsiteY97" fmla="*/ 76488 h 286832"/>
              <a:gd name="connsiteX98" fmla="*/ 212442 w 436767"/>
              <a:gd name="connsiteY98" fmla="*/ 67165 h 286832"/>
              <a:gd name="connsiteX99" fmla="*/ 219022 w 436767"/>
              <a:gd name="connsiteY99" fmla="*/ 50435 h 286832"/>
              <a:gd name="connsiteX100" fmla="*/ 221599 w 436767"/>
              <a:gd name="connsiteY100" fmla="*/ 44711 h 286832"/>
              <a:gd name="connsiteX101" fmla="*/ 223552 w 436767"/>
              <a:gd name="connsiteY101" fmla="*/ 42978 h 286832"/>
              <a:gd name="connsiteX102" fmla="*/ 356173 w 436767"/>
              <a:gd name="connsiteY102" fmla="*/ 158 h 286832"/>
              <a:gd name="connsiteX103" fmla="*/ 357413 w 436767"/>
              <a:gd name="connsiteY103" fmla="*/ 9 h 286832"/>
              <a:gd name="connsiteX104" fmla="*/ 370587 w 436767"/>
              <a:gd name="connsiteY104" fmla="*/ 974 h 286832"/>
              <a:gd name="connsiteX105" fmla="*/ 434674 w 436767"/>
              <a:gd name="connsiteY105" fmla="*/ 51216 h 286832"/>
              <a:gd name="connsiteX106" fmla="*/ 440611 w 436767"/>
              <a:gd name="connsiteY106" fmla="*/ 69487 h 286832"/>
              <a:gd name="connsiteX107" fmla="*/ 406082 w 436767"/>
              <a:gd name="connsiteY107" fmla="*/ 137255 h 286832"/>
              <a:gd name="connsiteX108" fmla="*/ 403297 w 436767"/>
              <a:gd name="connsiteY108" fmla="*/ 138160 h 286832"/>
              <a:gd name="connsiteX109" fmla="*/ 339218 w 436767"/>
              <a:gd name="connsiteY109" fmla="*/ 105510 h 286832"/>
              <a:gd name="connsiteX110" fmla="*/ 335818 w 436767"/>
              <a:gd name="connsiteY110" fmla="*/ 95045 h 286832"/>
              <a:gd name="connsiteX111" fmla="*/ 357375 w 436767"/>
              <a:gd name="connsiteY111" fmla="*/ 47433 h 286832"/>
              <a:gd name="connsiteX112" fmla="*/ 359575 w 436767"/>
              <a:gd name="connsiteY112" fmla="*/ 46486 h 286832"/>
              <a:gd name="connsiteX113" fmla="*/ 359756 w 436767"/>
              <a:gd name="connsiteY113" fmla="*/ 46409 h 286832"/>
              <a:gd name="connsiteX114" fmla="*/ 363734 w 436767"/>
              <a:gd name="connsiteY114" fmla="*/ 45117 h 286832"/>
              <a:gd name="connsiteX115" fmla="*/ 363772 w 436767"/>
              <a:gd name="connsiteY115" fmla="*/ 45043 h 286832"/>
              <a:gd name="connsiteX116" fmla="*/ 269936 w 436767"/>
              <a:gd name="connsiteY116" fmla="*/ 128880 h 286832"/>
              <a:gd name="connsiteX117" fmla="*/ 237620 w 436767"/>
              <a:gd name="connsiteY117" fmla="*/ 192298 h 286832"/>
              <a:gd name="connsiteX118" fmla="*/ 174198 w 436767"/>
              <a:gd name="connsiteY118" fmla="*/ 159987 h 286832"/>
              <a:gd name="connsiteX119" fmla="*/ 206515 w 436767"/>
              <a:gd name="connsiteY119" fmla="*/ 96570 h 286832"/>
              <a:gd name="connsiteX120" fmla="*/ 269936 w 436767"/>
              <a:gd name="connsiteY120" fmla="*/ 128880 h 286832"/>
              <a:gd name="connsiteX121" fmla="*/ 226108 w 436767"/>
              <a:gd name="connsiteY121" fmla="*/ 158214 h 286832"/>
              <a:gd name="connsiteX122" fmla="*/ 236571 w 436767"/>
              <a:gd name="connsiteY122" fmla="*/ 137678 h 286832"/>
              <a:gd name="connsiteX123" fmla="*/ 216036 w 436767"/>
              <a:gd name="connsiteY123" fmla="*/ 127215 h 286832"/>
              <a:gd name="connsiteX124" fmla="*/ 205572 w 436767"/>
              <a:gd name="connsiteY124" fmla="*/ 147750 h 286832"/>
              <a:gd name="connsiteX125" fmla="*/ 226108 w 436767"/>
              <a:gd name="connsiteY125" fmla="*/ 158214 h 286832"/>
              <a:gd name="connsiteX126" fmla="*/ 230137 w 436767"/>
              <a:gd name="connsiteY126" fmla="*/ 170614 h 286832"/>
              <a:gd name="connsiteX127" fmla="*/ 248971 w 436767"/>
              <a:gd name="connsiteY127" fmla="*/ 133649 h 286832"/>
              <a:gd name="connsiteX128" fmla="*/ 212007 w 436767"/>
              <a:gd name="connsiteY128" fmla="*/ 114815 h 286832"/>
              <a:gd name="connsiteX129" fmla="*/ 193172 w 436767"/>
              <a:gd name="connsiteY129" fmla="*/ 151779 h 286832"/>
              <a:gd name="connsiteX130" fmla="*/ 230137 w 436767"/>
              <a:gd name="connsiteY130" fmla="*/ 170614 h 2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436767" h="286832">
                <a:moveTo>
                  <a:pt x="13865" y="115503"/>
                </a:moveTo>
                <a:cubicBezTo>
                  <a:pt x="12668" y="113531"/>
                  <a:pt x="13460" y="110813"/>
                  <a:pt x="15654" y="110104"/>
                </a:cubicBezTo>
                <a:lnTo>
                  <a:pt x="198706" y="51001"/>
                </a:lnTo>
                <a:cubicBezTo>
                  <a:pt x="201367" y="50141"/>
                  <a:pt x="203816" y="52818"/>
                  <a:pt x="202793" y="55420"/>
                </a:cubicBezTo>
                <a:cubicBezTo>
                  <a:pt x="201670" y="58279"/>
                  <a:pt x="200664" y="61054"/>
                  <a:pt x="199954" y="63419"/>
                </a:cubicBezTo>
                <a:cubicBezTo>
                  <a:pt x="198265" y="69052"/>
                  <a:pt x="197682" y="75905"/>
                  <a:pt x="197476" y="81004"/>
                </a:cubicBezTo>
                <a:cubicBezTo>
                  <a:pt x="197447" y="81728"/>
                  <a:pt x="197425" y="82426"/>
                  <a:pt x="197409" y="83094"/>
                </a:cubicBezTo>
                <a:cubicBezTo>
                  <a:pt x="197374" y="84497"/>
                  <a:pt x="196471" y="85738"/>
                  <a:pt x="195136" y="86172"/>
                </a:cubicBezTo>
                <a:lnTo>
                  <a:pt x="23059" y="142065"/>
                </a:lnTo>
                <a:cubicBezTo>
                  <a:pt x="20475" y="142904"/>
                  <a:pt x="17938" y="140344"/>
                  <a:pt x="18334" y="137655"/>
                </a:cubicBezTo>
                <a:cubicBezTo>
                  <a:pt x="19460" y="130022"/>
                  <a:pt x="17892" y="122136"/>
                  <a:pt x="13865" y="115503"/>
                </a:cubicBezTo>
                <a:close/>
                <a:moveTo>
                  <a:pt x="320183" y="183104"/>
                </a:moveTo>
                <a:cubicBezTo>
                  <a:pt x="318421" y="181394"/>
                  <a:pt x="319111" y="178423"/>
                  <a:pt x="321446" y="177664"/>
                </a:cubicBezTo>
                <a:lnTo>
                  <a:pt x="357531" y="165939"/>
                </a:lnTo>
                <a:cubicBezTo>
                  <a:pt x="361358" y="164696"/>
                  <a:pt x="360366" y="147739"/>
                  <a:pt x="356840" y="145804"/>
                </a:cubicBezTo>
                <a:cubicBezTo>
                  <a:pt x="343078" y="138254"/>
                  <a:pt x="332052" y="125647"/>
                  <a:pt x="326819" y="109539"/>
                </a:cubicBezTo>
                <a:lnTo>
                  <a:pt x="323418" y="99074"/>
                </a:lnTo>
                <a:cubicBezTo>
                  <a:pt x="319611" y="87356"/>
                  <a:pt x="320199" y="75191"/>
                  <a:pt x="324341" y="64441"/>
                </a:cubicBezTo>
                <a:cubicBezTo>
                  <a:pt x="325421" y="61639"/>
                  <a:pt x="322751" y="58429"/>
                  <a:pt x="319896" y="59357"/>
                </a:cubicBezTo>
                <a:lnTo>
                  <a:pt x="251860" y="81455"/>
                </a:lnTo>
                <a:cubicBezTo>
                  <a:pt x="248882" y="82422"/>
                  <a:pt x="248760" y="86877"/>
                  <a:pt x="251532" y="88333"/>
                </a:cubicBezTo>
                <a:cubicBezTo>
                  <a:pt x="265660" y="95751"/>
                  <a:pt x="277015" y="108477"/>
                  <a:pt x="282336" y="124851"/>
                </a:cubicBezTo>
                <a:cubicBezTo>
                  <a:pt x="287309" y="140158"/>
                  <a:pt x="286143" y="155986"/>
                  <a:pt x="280194" y="169670"/>
                </a:cubicBezTo>
                <a:cubicBezTo>
                  <a:pt x="279519" y="171224"/>
                  <a:pt x="280053" y="173061"/>
                  <a:pt x="281506" y="173934"/>
                </a:cubicBezTo>
                <a:lnTo>
                  <a:pt x="284189" y="175543"/>
                </a:lnTo>
                <a:cubicBezTo>
                  <a:pt x="284403" y="175672"/>
                  <a:pt x="284602" y="175825"/>
                  <a:pt x="284781" y="175999"/>
                </a:cubicBezTo>
                <a:lnTo>
                  <a:pt x="318451" y="208676"/>
                </a:lnTo>
                <a:cubicBezTo>
                  <a:pt x="320474" y="210639"/>
                  <a:pt x="319219" y="214071"/>
                  <a:pt x="316407" y="214266"/>
                </a:cubicBezTo>
                <a:lnTo>
                  <a:pt x="307841" y="214859"/>
                </a:lnTo>
                <a:cubicBezTo>
                  <a:pt x="301918" y="215270"/>
                  <a:pt x="297021" y="219630"/>
                  <a:pt x="295927" y="225466"/>
                </a:cubicBezTo>
                <a:lnTo>
                  <a:pt x="293661" y="237559"/>
                </a:lnTo>
                <a:cubicBezTo>
                  <a:pt x="293167" y="240196"/>
                  <a:pt x="289877" y="241140"/>
                  <a:pt x="288060" y="239166"/>
                </a:cubicBezTo>
                <a:lnTo>
                  <a:pt x="257540" y="206003"/>
                </a:lnTo>
                <a:cubicBezTo>
                  <a:pt x="256530" y="204907"/>
                  <a:pt x="254910" y="204642"/>
                  <a:pt x="253571" y="205295"/>
                </a:cubicBezTo>
                <a:cubicBezTo>
                  <a:pt x="250980" y="206559"/>
                  <a:pt x="248269" y="207657"/>
                  <a:pt x="245448" y="208574"/>
                </a:cubicBezTo>
                <a:cubicBezTo>
                  <a:pt x="241333" y="209911"/>
                  <a:pt x="237180" y="210797"/>
                  <a:pt x="233042" y="211258"/>
                </a:cubicBezTo>
                <a:cubicBezTo>
                  <a:pt x="231554" y="211424"/>
                  <a:pt x="230322" y="212524"/>
                  <a:pt x="230064" y="214000"/>
                </a:cubicBezTo>
                <a:lnTo>
                  <a:pt x="222821" y="255327"/>
                </a:lnTo>
                <a:cubicBezTo>
                  <a:pt x="222373" y="257885"/>
                  <a:pt x="219259" y="258917"/>
                  <a:pt x="217371" y="257134"/>
                </a:cubicBezTo>
                <a:lnTo>
                  <a:pt x="207138" y="247460"/>
                </a:lnTo>
                <a:cubicBezTo>
                  <a:pt x="202824" y="243382"/>
                  <a:pt x="196299" y="242734"/>
                  <a:pt x="191266" y="245883"/>
                </a:cubicBezTo>
                <a:lnTo>
                  <a:pt x="186681" y="248752"/>
                </a:lnTo>
                <a:cubicBezTo>
                  <a:pt x="184193" y="250309"/>
                  <a:pt x="181075" y="248041"/>
                  <a:pt x="181790" y="245194"/>
                </a:cubicBezTo>
                <a:lnTo>
                  <a:pt x="187988" y="220538"/>
                </a:lnTo>
                <a:lnTo>
                  <a:pt x="193455" y="204134"/>
                </a:lnTo>
                <a:cubicBezTo>
                  <a:pt x="193973" y="202583"/>
                  <a:pt x="193255" y="200896"/>
                  <a:pt x="191818" y="200116"/>
                </a:cubicBezTo>
                <a:cubicBezTo>
                  <a:pt x="178054" y="192643"/>
                  <a:pt x="167020" y="180086"/>
                  <a:pt x="161799" y="164016"/>
                </a:cubicBezTo>
                <a:cubicBezTo>
                  <a:pt x="156477" y="147638"/>
                  <a:pt x="158185" y="130663"/>
                  <a:pt x="165260" y="116356"/>
                </a:cubicBezTo>
                <a:cubicBezTo>
                  <a:pt x="166648" y="113549"/>
                  <a:pt x="163930" y="110016"/>
                  <a:pt x="160953" y="110984"/>
                </a:cubicBezTo>
                <a:lnTo>
                  <a:pt x="4507" y="161799"/>
                </a:lnTo>
                <a:cubicBezTo>
                  <a:pt x="1082" y="162912"/>
                  <a:pt x="-792" y="166589"/>
                  <a:pt x="321" y="170014"/>
                </a:cubicBezTo>
                <a:lnTo>
                  <a:pt x="13089" y="209312"/>
                </a:lnTo>
                <a:cubicBezTo>
                  <a:pt x="24215" y="243552"/>
                  <a:pt x="60991" y="262291"/>
                  <a:pt x="95233" y="251166"/>
                </a:cubicBezTo>
                <a:lnTo>
                  <a:pt x="160290" y="230027"/>
                </a:lnTo>
                <a:cubicBezTo>
                  <a:pt x="162728" y="229235"/>
                  <a:pt x="165084" y="231436"/>
                  <a:pt x="164459" y="233921"/>
                </a:cubicBezTo>
                <a:lnTo>
                  <a:pt x="156902" y="263985"/>
                </a:lnTo>
                <a:cubicBezTo>
                  <a:pt x="154041" y="275372"/>
                  <a:pt x="166509" y="284444"/>
                  <a:pt x="176463" y="278215"/>
                </a:cubicBezTo>
                <a:lnTo>
                  <a:pt x="195230" y="266472"/>
                </a:lnTo>
                <a:cubicBezTo>
                  <a:pt x="196489" y="265685"/>
                  <a:pt x="198120" y="265846"/>
                  <a:pt x="199198" y="266867"/>
                </a:cubicBezTo>
                <a:lnTo>
                  <a:pt x="217148" y="283834"/>
                </a:lnTo>
                <a:cubicBezTo>
                  <a:pt x="224697" y="290970"/>
                  <a:pt x="237153" y="286842"/>
                  <a:pt x="238946" y="276610"/>
                </a:cubicBezTo>
                <a:lnTo>
                  <a:pt x="246924" y="231088"/>
                </a:lnTo>
                <a:cubicBezTo>
                  <a:pt x="247390" y="228427"/>
                  <a:pt x="250704" y="227455"/>
                  <a:pt x="252533" y="229443"/>
                </a:cubicBezTo>
                <a:lnTo>
                  <a:pt x="286883" y="266767"/>
                </a:lnTo>
                <a:cubicBezTo>
                  <a:pt x="294151" y="274665"/>
                  <a:pt x="307315" y="270888"/>
                  <a:pt x="309291" y="260339"/>
                </a:cubicBezTo>
                <a:lnTo>
                  <a:pt x="313757" y="236498"/>
                </a:lnTo>
                <a:cubicBezTo>
                  <a:pt x="314031" y="235039"/>
                  <a:pt x="315255" y="233949"/>
                  <a:pt x="316736" y="233847"/>
                </a:cubicBezTo>
                <a:lnTo>
                  <a:pt x="339614" y="232262"/>
                </a:lnTo>
                <a:cubicBezTo>
                  <a:pt x="350865" y="231482"/>
                  <a:pt x="355886" y="217753"/>
                  <a:pt x="347793" y="209898"/>
                </a:cubicBezTo>
                <a:lnTo>
                  <a:pt x="320183" y="183104"/>
                </a:lnTo>
                <a:close/>
                <a:moveTo>
                  <a:pt x="363772" y="45043"/>
                </a:moveTo>
                <a:cubicBezTo>
                  <a:pt x="363761" y="45012"/>
                  <a:pt x="363779" y="44978"/>
                  <a:pt x="363811" y="44969"/>
                </a:cubicBezTo>
                <a:cubicBezTo>
                  <a:pt x="378411" y="40749"/>
                  <a:pt x="394331" y="46212"/>
                  <a:pt x="403189" y="58963"/>
                </a:cubicBezTo>
                <a:lnTo>
                  <a:pt x="403742" y="59759"/>
                </a:lnTo>
                <a:cubicBezTo>
                  <a:pt x="406715" y="64037"/>
                  <a:pt x="408596" y="68977"/>
                  <a:pt x="409222" y="74148"/>
                </a:cubicBezTo>
                <a:lnTo>
                  <a:pt x="409922" y="79930"/>
                </a:lnTo>
                <a:cubicBezTo>
                  <a:pt x="410977" y="88645"/>
                  <a:pt x="406920" y="97190"/>
                  <a:pt x="399499" y="101882"/>
                </a:cubicBezTo>
                <a:lnTo>
                  <a:pt x="398541" y="102488"/>
                </a:lnTo>
                <a:cubicBezTo>
                  <a:pt x="395555" y="104376"/>
                  <a:pt x="392099" y="105383"/>
                  <a:pt x="388567" y="105397"/>
                </a:cubicBezTo>
                <a:lnTo>
                  <a:pt x="384603" y="105411"/>
                </a:lnTo>
                <a:cubicBezTo>
                  <a:pt x="376990" y="105440"/>
                  <a:pt x="370645" y="99588"/>
                  <a:pt x="370060" y="91997"/>
                </a:cubicBezTo>
                <a:cubicBezTo>
                  <a:pt x="369422" y="83732"/>
                  <a:pt x="375817" y="76610"/>
                  <a:pt x="384103" y="76355"/>
                </a:cubicBezTo>
                <a:lnTo>
                  <a:pt x="385819" y="76302"/>
                </a:lnTo>
                <a:cubicBezTo>
                  <a:pt x="389417" y="76192"/>
                  <a:pt x="392245" y="73186"/>
                  <a:pt x="392135" y="69587"/>
                </a:cubicBezTo>
                <a:cubicBezTo>
                  <a:pt x="392024" y="65988"/>
                  <a:pt x="389018" y="63160"/>
                  <a:pt x="385419" y="63271"/>
                </a:cubicBezTo>
                <a:lnTo>
                  <a:pt x="383703" y="63323"/>
                </a:lnTo>
                <a:cubicBezTo>
                  <a:pt x="367984" y="63806"/>
                  <a:pt x="355851" y="77319"/>
                  <a:pt x="357061" y="92999"/>
                </a:cubicBezTo>
                <a:cubicBezTo>
                  <a:pt x="358171" y="107401"/>
                  <a:pt x="370208" y="118504"/>
                  <a:pt x="384652" y="118449"/>
                </a:cubicBezTo>
                <a:lnTo>
                  <a:pt x="388616" y="118434"/>
                </a:lnTo>
                <a:cubicBezTo>
                  <a:pt x="394598" y="118412"/>
                  <a:pt x="400452" y="116705"/>
                  <a:pt x="405509" y="113508"/>
                </a:cubicBezTo>
                <a:lnTo>
                  <a:pt x="406466" y="112902"/>
                </a:lnTo>
                <a:cubicBezTo>
                  <a:pt x="418142" y="105520"/>
                  <a:pt x="424526" y="92076"/>
                  <a:pt x="422865" y="78362"/>
                </a:cubicBezTo>
                <a:lnTo>
                  <a:pt x="422165" y="72581"/>
                </a:lnTo>
                <a:cubicBezTo>
                  <a:pt x="421284" y="65299"/>
                  <a:pt x="418634" y="58344"/>
                  <a:pt x="414449" y="52319"/>
                </a:cubicBezTo>
                <a:lnTo>
                  <a:pt x="413896" y="51523"/>
                </a:lnTo>
                <a:cubicBezTo>
                  <a:pt x="400803" y="32678"/>
                  <a:pt x="376396" y="25505"/>
                  <a:pt x="355231" y="34171"/>
                </a:cubicBezTo>
                <a:lnTo>
                  <a:pt x="214986" y="79724"/>
                </a:lnTo>
                <a:cubicBezTo>
                  <a:pt x="212823" y="80427"/>
                  <a:pt x="210622" y="78753"/>
                  <a:pt x="210831" y="76488"/>
                </a:cubicBezTo>
                <a:cubicBezTo>
                  <a:pt x="211139" y="73140"/>
                  <a:pt x="211646" y="69821"/>
                  <a:pt x="212442" y="67165"/>
                </a:cubicBezTo>
                <a:cubicBezTo>
                  <a:pt x="213758" y="62776"/>
                  <a:pt x="216492" y="56175"/>
                  <a:pt x="219022" y="50435"/>
                </a:cubicBezTo>
                <a:cubicBezTo>
                  <a:pt x="219964" y="48299"/>
                  <a:pt x="220855" y="46331"/>
                  <a:pt x="221599" y="44711"/>
                </a:cubicBezTo>
                <a:cubicBezTo>
                  <a:pt x="221978" y="43885"/>
                  <a:pt x="222688" y="43257"/>
                  <a:pt x="223552" y="42978"/>
                </a:cubicBezTo>
                <a:lnTo>
                  <a:pt x="356173" y="158"/>
                </a:lnTo>
                <a:cubicBezTo>
                  <a:pt x="356572" y="29"/>
                  <a:pt x="356993" y="-22"/>
                  <a:pt x="357413" y="9"/>
                </a:cubicBezTo>
                <a:lnTo>
                  <a:pt x="370587" y="974"/>
                </a:lnTo>
                <a:cubicBezTo>
                  <a:pt x="400175" y="3142"/>
                  <a:pt x="425507" y="23001"/>
                  <a:pt x="434674" y="51216"/>
                </a:cubicBezTo>
                <a:lnTo>
                  <a:pt x="440611" y="69487"/>
                </a:lnTo>
                <a:cubicBezTo>
                  <a:pt x="449790" y="97736"/>
                  <a:pt x="434330" y="128076"/>
                  <a:pt x="406082" y="137255"/>
                </a:cubicBezTo>
                <a:lnTo>
                  <a:pt x="403297" y="138160"/>
                </a:lnTo>
                <a:cubicBezTo>
                  <a:pt x="376586" y="146839"/>
                  <a:pt x="347897" y="132221"/>
                  <a:pt x="339218" y="105510"/>
                </a:cubicBezTo>
                <a:lnTo>
                  <a:pt x="335818" y="95045"/>
                </a:lnTo>
                <a:cubicBezTo>
                  <a:pt x="329626" y="75989"/>
                  <a:pt x="338969" y="55353"/>
                  <a:pt x="357375" y="47433"/>
                </a:cubicBezTo>
                <a:lnTo>
                  <a:pt x="359575" y="46486"/>
                </a:lnTo>
                <a:lnTo>
                  <a:pt x="359756" y="46409"/>
                </a:lnTo>
                <a:lnTo>
                  <a:pt x="363734" y="45117"/>
                </a:lnTo>
                <a:cubicBezTo>
                  <a:pt x="363765" y="45107"/>
                  <a:pt x="363782" y="45074"/>
                  <a:pt x="363772" y="45043"/>
                </a:cubicBezTo>
                <a:close/>
                <a:moveTo>
                  <a:pt x="269936" y="128880"/>
                </a:moveTo>
                <a:cubicBezTo>
                  <a:pt x="278525" y="155314"/>
                  <a:pt x="264058" y="183708"/>
                  <a:pt x="237620" y="192298"/>
                </a:cubicBezTo>
                <a:cubicBezTo>
                  <a:pt x="211182" y="200888"/>
                  <a:pt x="182788" y="186421"/>
                  <a:pt x="174198" y="159987"/>
                </a:cubicBezTo>
                <a:cubicBezTo>
                  <a:pt x="165610" y="133554"/>
                  <a:pt x="180077" y="105160"/>
                  <a:pt x="206515" y="96570"/>
                </a:cubicBezTo>
                <a:cubicBezTo>
                  <a:pt x="232953" y="87979"/>
                  <a:pt x="261347" y="102447"/>
                  <a:pt x="269936" y="128880"/>
                </a:cubicBezTo>
                <a:close/>
                <a:moveTo>
                  <a:pt x="226108" y="158214"/>
                </a:moveTo>
                <a:cubicBezTo>
                  <a:pt x="234668" y="155432"/>
                  <a:pt x="239353" y="146238"/>
                  <a:pt x="236571" y="137678"/>
                </a:cubicBezTo>
                <a:cubicBezTo>
                  <a:pt x="233790" y="129117"/>
                  <a:pt x="224596" y="124433"/>
                  <a:pt x="216036" y="127215"/>
                </a:cubicBezTo>
                <a:cubicBezTo>
                  <a:pt x="207476" y="129996"/>
                  <a:pt x="202791" y="139190"/>
                  <a:pt x="205572" y="147750"/>
                </a:cubicBezTo>
                <a:cubicBezTo>
                  <a:pt x="208354" y="156310"/>
                  <a:pt x="217548" y="160995"/>
                  <a:pt x="226108" y="158214"/>
                </a:cubicBezTo>
                <a:close/>
                <a:moveTo>
                  <a:pt x="230137" y="170614"/>
                </a:moveTo>
                <a:cubicBezTo>
                  <a:pt x="245545" y="165607"/>
                  <a:pt x="253978" y="149057"/>
                  <a:pt x="248971" y="133649"/>
                </a:cubicBezTo>
                <a:cubicBezTo>
                  <a:pt x="243965" y="118241"/>
                  <a:pt x="227415" y="109808"/>
                  <a:pt x="212007" y="114815"/>
                </a:cubicBezTo>
                <a:cubicBezTo>
                  <a:pt x="196598" y="119821"/>
                  <a:pt x="188166" y="136371"/>
                  <a:pt x="193172" y="151779"/>
                </a:cubicBezTo>
                <a:cubicBezTo>
                  <a:pt x="198179" y="167187"/>
                  <a:pt x="214728" y="175620"/>
                  <a:pt x="230137" y="17061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772796" y="1643531"/>
            <a:ext cx="5948792" cy="5632032"/>
            <a:chOff x="7203185" y="360001"/>
            <a:chExt cx="6810324" cy="6447689"/>
          </a:xfrm>
        </p:grpSpPr>
        <p:sp>
          <p:nvSpPr>
            <p:cNvPr id="42" name="Oval 41"/>
            <p:cNvSpPr/>
            <p:nvPr/>
          </p:nvSpPr>
          <p:spPr>
            <a:xfrm>
              <a:off x="9388727" y="3425794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Oval 42"/>
            <p:cNvSpPr/>
            <p:nvPr/>
          </p:nvSpPr>
          <p:spPr>
            <a:xfrm>
              <a:off x="8039986" y="5249104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Oval 43"/>
            <p:cNvSpPr/>
            <p:nvPr/>
          </p:nvSpPr>
          <p:spPr>
            <a:xfrm>
              <a:off x="10709614" y="1560888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Oval 44"/>
            <p:cNvSpPr/>
            <p:nvPr/>
          </p:nvSpPr>
          <p:spPr>
            <a:xfrm>
              <a:off x="8402411" y="1719943"/>
              <a:ext cx="1613807" cy="1613807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Oval 45"/>
            <p:cNvSpPr/>
            <p:nvPr/>
          </p:nvSpPr>
          <p:spPr>
            <a:xfrm>
              <a:off x="10535777" y="445910"/>
              <a:ext cx="947076" cy="947076"/>
            </a:xfrm>
            <a:prstGeom prst="ellipse">
              <a:avLst/>
            </a:prstGeom>
            <a:solidFill>
              <a:srgbClr val="31C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Oval 46"/>
            <p:cNvSpPr/>
            <p:nvPr/>
          </p:nvSpPr>
          <p:spPr>
            <a:xfrm>
              <a:off x="11292000" y="360001"/>
              <a:ext cx="1558586" cy="1558586"/>
            </a:xfrm>
            <a:prstGeom prst="ellipse">
              <a:avLst/>
            </a:prstGeom>
            <a:solidFill>
              <a:srgbClr val="5186F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val 47"/>
            <p:cNvSpPr/>
            <p:nvPr/>
          </p:nvSpPr>
          <p:spPr>
            <a:xfrm>
              <a:off x="10519056" y="1018587"/>
              <a:ext cx="1402711" cy="1402711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Oval 48"/>
            <p:cNvSpPr/>
            <p:nvPr/>
          </p:nvSpPr>
          <p:spPr>
            <a:xfrm>
              <a:off x="10016218" y="2491264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Oval 49"/>
            <p:cNvSpPr/>
            <p:nvPr/>
          </p:nvSpPr>
          <p:spPr>
            <a:xfrm>
              <a:off x="9209315" y="1719943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Oval 50"/>
            <p:cNvSpPr/>
            <p:nvPr/>
          </p:nvSpPr>
          <p:spPr>
            <a:xfrm>
              <a:off x="10081532" y="1251858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Oval 51"/>
            <p:cNvSpPr/>
            <p:nvPr/>
          </p:nvSpPr>
          <p:spPr>
            <a:xfrm>
              <a:off x="11787419" y="2012791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Oval 52"/>
            <p:cNvSpPr/>
            <p:nvPr/>
          </p:nvSpPr>
          <p:spPr>
            <a:xfrm>
              <a:off x="8293687" y="3331323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Oval 53"/>
            <p:cNvSpPr/>
            <p:nvPr/>
          </p:nvSpPr>
          <p:spPr>
            <a:xfrm>
              <a:off x="7203185" y="4235769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Oval 54"/>
            <p:cNvSpPr/>
            <p:nvPr/>
          </p:nvSpPr>
          <p:spPr>
            <a:xfrm>
              <a:off x="9174780" y="3260700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Oval 55"/>
            <p:cNvSpPr/>
            <p:nvPr/>
          </p:nvSpPr>
          <p:spPr>
            <a:xfrm>
              <a:off x="8330064" y="3770112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Oval 56"/>
            <p:cNvSpPr/>
            <p:nvPr/>
          </p:nvSpPr>
          <p:spPr>
            <a:xfrm>
              <a:off x="8761771" y="4755689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Oval 57"/>
            <p:cNvSpPr/>
            <p:nvPr/>
          </p:nvSpPr>
          <p:spPr>
            <a:xfrm>
              <a:off x="9847490" y="5015062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Oval 58"/>
            <p:cNvSpPr/>
            <p:nvPr/>
          </p:nvSpPr>
          <p:spPr>
            <a:xfrm>
              <a:off x="10131676" y="429548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Oval 59"/>
            <p:cNvSpPr/>
            <p:nvPr/>
          </p:nvSpPr>
          <p:spPr>
            <a:xfrm>
              <a:off x="12071293" y="3466349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Oval 60"/>
            <p:cNvSpPr/>
            <p:nvPr/>
          </p:nvSpPr>
          <p:spPr>
            <a:xfrm>
              <a:off x="13545425" y="905252"/>
              <a:ext cx="468084" cy="468084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Oval 61"/>
            <p:cNvSpPr/>
            <p:nvPr/>
          </p:nvSpPr>
          <p:spPr>
            <a:xfrm>
              <a:off x="12680312" y="1251858"/>
              <a:ext cx="947076" cy="94707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Oval 62"/>
            <p:cNvSpPr/>
            <p:nvPr/>
          </p:nvSpPr>
          <p:spPr>
            <a:xfrm>
              <a:off x="11395018" y="3203442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Oval 63"/>
            <p:cNvSpPr/>
            <p:nvPr/>
          </p:nvSpPr>
          <p:spPr>
            <a:xfrm>
              <a:off x="10823916" y="3889976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Oval 64"/>
            <p:cNvSpPr/>
            <p:nvPr/>
          </p:nvSpPr>
          <p:spPr>
            <a:xfrm>
              <a:off x="7631464" y="5249104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7351387" y="2153086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11339096" y="2975621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10598604" y="905252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10194800" y="2445557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8861969" y="3789231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8795330" y="4921286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ole tekstowe 1"/>
          <p:cNvSpPr txBox="1"/>
          <p:nvPr/>
        </p:nvSpPr>
        <p:spPr>
          <a:xfrm>
            <a:off x="1008710" y="442356"/>
            <a:ext cx="101745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>
                <a:latin typeface="Century Gothic" panose="020B0502020202020204" pitchFamily="34" charset="0"/>
              </a:rPr>
              <a:t>Zawody, w których prowadzona jest </a:t>
            </a:r>
          </a:p>
          <a:p>
            <a:pPr algn="ctr"/>
            <a:r>
              <a:rPr lang="pl-PL" sz="4400" b="1" dirty="0">
                <a:latin typeface="Century Gothic" panose="020B0502020202020204" pitchFamily="34" charset="0"/>
              </a:rPr>
              <a:t>nauka w rzemiośle</a:t>
            </a:r>
            <a:endParaRPr lang="pl-PL" sz="4400" dirty="0">
              <a:latin typeface="Century Gothic" panose="020B0502020202020204" pitchFamily="34" charset="0"/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0" y="2116555"/>
            <a:ext cx="4951828" cy="478301"/>
          </a:xfrm>
          <a:prstGeom prst="homePlate">
            <a:avLst/>
          </a:prstGeom>
          <a:solidFill>
            <a:srgbClr val="FFE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entagon 37"/>
          <p:cNvSpPr/>
          <p:nvPr/>
        </p:nvSpPr>
        <p:spPr>
          <a:xfrm>
            <a:off x="0" y="2752165"/>
            <a:ext cx="6438315" cy="478301"/>
          </a:xfrm>
          <a:prstGeom prst="homePlate">
            <a:avLst/>
          </a:prstGeom>
          <a:solidFill>
            <a:srgbClr val="36C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TextBox 38"/>
          <p:cNvSpPr txBox="1"/>
          <p:nvPr/>
        </p:nvSpPr>
        <p:spPr>
          <a:xfrm>
            <a:off x="1949533" y="3938648"/>
            <a:ext cx="3877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>
                <a:solidFill>
                  <a:srgbClr val="31C6F6"/>
                </a:solidFill>
                <a:latin typeface="Century Gothic" panose="020B0502020202020204" pitchFamily="34" charset="0"/>
              </a:rPr>
              <a:t>140 !!!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6826879" y="4837489"/>
            <a:ext cx="5948792" cy="5632032"/>
            <a:chOff x="7203185" y="360001"/>
            <a:chExt cx="6810324" cy="6447689"/>
          </a:xfrm>
        </p:grpSpPr>
        <p:sp>
          <p:nvSpPr>
            <p:cNvPr id="104" name="Oval 103"/>
            <p:cNvSpPr/>
            <p:nvPr/>
          </p:nvSpPr>
          <p:spPr>
            <a:xfrm>
              <a:off x="9388727" y="3425794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Oval 104"/>
            <p:cNvSpPr/>
            <p:nvPr/>
          </p:nvSpPr>
          <p:spPr>
            <a:xfrm>
              <a:off x="8039986" y="5249104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Oval 105"/>
            <p:cNvSpPr/>
            <p:nvPr/>
          </p:nvSpPr>
          <p:spPr>
            <a:xfrm>
              <a:off x="10709614" y="1560888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Oval 106"/>
            <p:cNvSpPr/>
            <p:nvPr/>
          </p:nvSpPr>
          <p:spPr>
            <a:xfrm>
              <a:off x="8402411" y="1719943"/>
              <a:ext cx="1613807" cy="1613807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Oval 107"/>
            <p:cNvSpPr/>
            <p:nvPr/>
          </p:nvSpPr>
          <p:spPr>
            <a:xfrm>
              <a:off x="10535777" y="445910"/>
              <a:ext cx="947076" cy="947076"/>
            </a:xfrm>
            <a:prstGeom prst="ellipse">
              <a:avLst/>
            </a:prstGeom>
            <a:solidFill>
              <a:srgbClr val="31C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Oval 108"/>
            <p:cNvSpPr/>
            <p:nvPr/>
          </p:nvSpPr>
          <p:spPr>
            <a:xfrm>
              <a:off x="11292000" y="360001"/>
              <a:ext cx="1558586" cy="1558586"/>
            </a:xfrm>
            <a:prstGeom prst="ellipse">
              <a:avLst/>
            </a:prstGeom>
            <a:solidFill>
              <a:srgbClr val="5186F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Oval 109"/>
            <p:cNvSpPr/>
            <p:nvPr/>
          </p:nvSpPr>
          <p:spPr>
            <a:xfrm>
              <a:off x="10519056" y="1018587"/>
              <a:ext cx="1402711" cy="1402711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Oval 110"/>
            <p:cNvSpPr/>
            <p:nvPr/>
          </p:nvSpPr>
          <p:spPr>
            <a:xfrm>
              <a:off x="10016218" y="2491264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Oval 111"/>
            <p:cNvSpPr/>
            <p:nvPr/>
          </p:nvSpPr>
          <p:spPr>
            <a:xfrm>
              <a:off x="9209315" y="1719943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Oval 112"/>
            <p:cNvSpPr/>
            <p:nvPr/>
          </p:nvSpPr>
          <p:spPr>
            <a:xfrm>
              <a:off x="10081532" y="1251858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Oval 113"/>
            <p:cNvSpPr/>
            <p:nvPr/>
          </p:nvSpPr>
          <p:spPr>
            <a:xfrm>
              <a:off x="11787419" y="2012791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Oval 114"/>
            <p:cNvSpPr/>
            <p:nvPr/>
          </p:nvSpPr>
          <p:spPr>
            <a:xfrm>
              <a:off x="8293687" y="3331323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6" name="Oval 115"/>
            <p:cNvSpPr/>
            <p:nvPr/>
          </p:nvSpPr>
          <p:spPr>
            <a:xfrm>
              <a:off x="7203185" y="4235769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7" name="Oval 116"/>
            <p:cNvSpPr/>
            <p:nvPr/>
          </p:nvSpPr>
          <p:spPr>
            <a:xfrm>
              <a:off x="9174780" y="3260700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8" name="Oval 117"/>
            <p:cNvSpPr/>
            <p:nvPr/>
          </p:nvSpPr>
          <p:spPr>
            <a:xfrm>
              <a:off x="8330064" y="3770112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9" name="Oval 118"/>
            <p:cNvSpPr/>
            <p:nvPr/>
          </p:nvSpPr>
          <p:spPr>
            <a:xfrm>
              <a:off x="8761771" y="4755689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0" name="Oval 119"/>
            <p:cNvSpPr/>
            <p:nvPr/>
          </p:nvSpPr>
          <p:spPr>
            <a:xfrm>
              <a:off x="9847490" y="5015062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1" name="Oval 120"/>
            <p:cNvSpPr/>
            <p:nvPr/>
          </p:nvSpPr>
          <p:spPr>
            <a:xfrm>
              <a:off x="10131676" y="429548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2" name="Oval 121"/>
            <p:cNvSpPr/>
            <p:nvPr/>
          </p:nvSpPr>
          <p:spPr>
            <a:xfrm>
              <a:off x="12071293" y="3466349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3" name="Oval 122"/>
            <p:cNvSpPr/>
            <p:nvPr/>
          </p:nvSpPr>
          <p:spPr>
            <a:xfrm>
              <a:off x="13545425" y="905252"/>
              <a:ext cx="468084" cy="468084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4" name="Oval 123"/>
            <p:cNvSpPr/>
            <p:nvPr/>
          </p:nvSpPr>
          <p:spPr>
            <a:xfrm>
              <a:off x="12680312" y="1251858"/>
              <a:ext cx="947076" cy="94707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5" name="Oval 124"/>
            <p:cNvSpPr/>
            <p:nvPr/>
          </p:nvSpPr>
          <p:spPr>
            <a:xfrm>
              <a:off x="11395018" y="3203442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6" name="Oval 125"/>
            <p:cNvSpPr/>
            <p:nvPr/>
          </p:nvSpPr>
          <p:spPr>
            <a:xfrm>
              <a:off x="10823916" y="3889976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7" name="Oval 126"/>
            <p:cNvSpPr/>
            <p:nvPr/>
          </p:nvSpPr>
          <p:spPr>
            <a:xfrm>
              <a:off x="7631464" y="5249104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H="1">
              <a:off x="7351387" y="2153086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11339096" y="2975621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10598604" y="905252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10194800" y="2445557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8861969" y="3789231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8795330" y="4921286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88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38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17" y="423255"/>
            <a:ext cx="6000923" cy="6449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262" y="363052"/>
            <a:ext cx="6726514" cy="65746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8"/>
          <a:stretch/>
        </p:blipFill>
        <p:spPr>
          <a:xfrm>
            <a:off x="7570371" y="4684622"/>
            <a:ext cx="1778191" cy="14375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8205"/>
          <a:stretch/>
        </p:blipFill>
        <p:spPr>
          <a:xfrm>
            <a:off x="7570371" y="3154205"/>
            <a:ext cx="1778191" cy="14499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/>
          <a:stretch/>
        </p:blipFill>
        <p:spPr>
          <a:xfrm>
            <a:off x="7570371" y="1588493"/>
            <a:ext cx="1778191" cy="1465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119" y="423256"/>
            <a:ext cx="3845958" cy="6434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07" y="488489"/>
            <a:ext cx="4996855" cy="63840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18"/>
          <a:stretch/>
        </p:blipFill>
        <p:spPr>
          <a:xfrm>
            <a:off x="5000747" y="4627261"/>
            <a:ext cx="1699460" cy="15042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r="6984"/>
          <a:stretch/>
        </p:blipFill>
        <p:spPr>
          <a:xfrm>
            <a:off x="5003255" y="3146510"/>
            <a:ext cx="1696952" cy="1421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60"/>
          <a:stretch/>
        </p:blipFill>
        <p:spPr>
          <a:xfrm>
            <a:off x="5005955" y="1583197"/>
            <a:ext cx="1699413" cy="1466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r="9014"/>
          <a:stretch/>
        </p:blipFill>
        <p:spPr>
          <a:xfrm>
            <a:off x="2577962" y="4627260"/>
            <a:ext cx="1681119" cy="15503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1" r="10844" b="383"/>
          <a:stretch/>
        </p:blipFill>
        <p:spPr>
          <a:xfrm>
            <a:off x="2577963" y="3054031"/>
            <a:ext cx="1681118" cy="15015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4" t="1649" r="21335" b="471"/>
          <a:stretch/>
        </p:blipFill>
        <p:spPr>
          <a:xfrm>
            <a:off x="2577962" y="1604649"/>
            <a:ext cx="1683626" cy="1376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r="30624"/>
          <a:stretch/>
        </p:blipFill>
        <p:spPr>
          <a:xfrm>
            <a:off x="79374" y="4627260"/>
            <a:ext cx="1696633" cy="1550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1794" r="14269" b="-276"/>
          <a:stretch/>
        </p:blipFill>
        <p:spPr>
          <a:xfrm>
            <a:off x="69364" y="3054031"/>
            <a:ext cx="1706643" cy="1501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r="10422"/>
          <a:stretch/>
        </p:blipFill>
        <p:spPr>
          <a:xfrm>
            <a:off x="71872" y="1604649"/>
            <a:ext cx="1682672" cy="13777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4671" y="437755"/>
            <a:ext cx="2362327" cy="369332"/>
          </a:xfrm>
          <a:prstGeom prst="rect">
            <a:avLst/>
          </a:prstGeom>
          <a:solidFill>
            <a:srgbClr val="9F9E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Branża spożywcza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8652" y="299256"/>
            <a:ext cx="1731418" cy="646331"/>
          </a:xfrm>
          <a:prstGeom prst="rect">
            <a:avLst/>
          </a:prstGeom>
          <a:solidFill>
            <a:srgbClr val="6CEB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Branża usług 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</a:rPr>
              <a:t>osobistych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1066" y="437755"/>
            <a:ext cx="2322919" cy="369332"/>
          </a:xfrm>
          <a:prstGeom prst="rect">
            <a:avLst/>
          </a:prstGeom>
          <a:solidFill>
            <a:srgbClr val="E0FD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Branża budowlana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5531" y="433066"/>
            <a:ext cx="2185499" cy="369332"/>
          </a:xfrm>
          <a:prstGeom prst="rect">
            <a:avLst/>
          </a:prstGeom>
          <a:solidFill>
            <a:srgbClr val="A1A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Branża drzewna</a:t>
            </a:r>
          </a:p>
        </p:txBody>
      </p:sp>
      <p:grpSp>
        <p:nvGrpSpPr>
          <p:cNvPr id="50" name="Group 49"/>
          <p:cNvGrpSpPr/>
          <p:nvPr/>
        </p:nvGrpSpPr>
        <p:grpSpPr>
          <a:xfrm rot="16503450">
            <a:off x="8917450" y="-1588350"/>
            <a:ext cx="5950665" cy="3832069"/>
            <a:chOff x="2810799" y="2893978"/>
            <a:chExt cx="5950665" cy="3832069"/>
          </a:xfrm>
        </p:grpSpPr>
        <p:sp>
          <p:nvSpPr>
            <p:cNvPr id="51" name="Oval 50"/>
            <p:cNvSpPr/>
            <p:nvPr/>
          </p:nvSpPr>
          <p:spPr>
            <a:xfrm>
              <a:off x="4996341" y="3344151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Oval 51"/>
            <p:cNvSpPr/>
            <p:nvPr/>
          </p:nvSpPr>
          <p:spPr>
            <a:xfrm>
              <a:off x="3647600" y="5167461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Oval 52"/>
            <p:cNvSpPr/>
            <p:nvPr/>
          </p:nvSpPr>
          <p:spPr>
            <a:xfrm>
              <a:off x="3901301" y="3249680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Oval 53"/>
            <p:cNvSpPr/>
            <p:nvPr/>
          </p:nvSpPr>
          <p:spPr>
            <a:xfrm>
              <a:off x="2810799" y="4154126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Oval 54"/>
            <p:cNvSpPr/>
            <p:nvPr/>
          </p:nvSpPr>
          <p:spPr>
            <a:xfrm>
              <a:off x="4782394" y="3179057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Oval 55"/>
            <p:cNvSpPr/>
            <p:nvPr/>
          </p:nvSpPr>
          <p:spPr>
            <a:xfrm>
              <a:off x="3937678" y="3688469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Oval 56"/>
            <p:cNvSpPr/>
            <p:nvPr/>
          </p:nvSpPr>
          <p:spPr>
            <a:xfrm>
              <a:off x="4369385" y="4674046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Oval 57"/>
            <p:cNvSpPr/>
            <p:nvPr/>
          </p:nvSpPr>
          <p:spPr>
            <a:xfrm>
              <a:off x="5455104" y="4933419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Oval 58"/>
            <p:cNvSpPr/>
            <p:nvPr/>
          </p:nvSpPr>
          <p:spPr>
            <a:xfrm>
              <a:off x="5739290" y="4213840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Oval 59"/>
            <p:cNvSpPr/>
            <p:nvPr/>
          </p:nvSpPr>
          <p:spPr>
            <a:xfrm>
              <a:off x="7678907" y="3384706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Oval 60"/>
            <p:cNvSpPr/>
            <p:nvPr/>
          </p:nvSpPr>
          <p:spPr>
            <a:xfrm>
              <a:off x="7002632" y="3121799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Oval 61"/>
            <p:cNvSpPr/>
            <p:nvPr/>
          </p:nvSpPr>
          <p:spPr>
            <a:xfrm>
              <a:off x="6431530" y="380833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Oval 62"/>
            <p:cNvSpPr/>
            <p:nvPr/>
          </p:nvSpPr>
          <p:spPr>
            <a:xfrm>
              <a:off x="3239078" y="5167461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6946710" y="2893978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4469583" y="3707588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4402944" y="4839643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1872" y="2574686"/>
            <a:ext cx="1682671" cy="338554"/>
          </a:xfrm>
          <a:prstGeom prst="rect">
            <a:avLst/>
          </a:prstGeom>
          <a:solidFill>
            <a:srgbClr val="E2A3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cukiernik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872" y="4128916"/>
            <a:ext cx="1704881" cy="338554"/>
          </a:xfrm>
          <a:prstGeom prst="rect">
            <a:avLst/>
          </a:prstGeom>
          <a:solidFill>
            <a:srgbClr val="E2A3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piekarz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873" y="5758567"/>
            <a:ext cx="1704136" cy="338554"/>
          </a:xfrm>
          <a:prstGeom prst="rect">
            <a:avLst/>
          </a:prstGeom>
          <a:solidFill>
            <a:srgbClr val="E2A3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kucharz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77962" y="2577744"/>
            <a:ext cx="1683626" cy="338554"/>
          </a:xfrm>
          <a:prstGeom prst="rect">
            <a:avLst/>
          </a:prstGeom>
          <a:solidFill>
            <a:srgbClr val="E2A3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fryzjer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77962" y="4131974"/>
            <a:ext cx="1683627" cy="292388"/>
          </a:xfrm>
          <a:prstGeom prst="rect">
            <a:avLst/>
          </a:prstGeom>
          <a:solidFill>
            <a:srgbClr val="E2A3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300" b="1" dirty="0">
                <a:latin typeface="Century Gothic" panose="020B0502020202020204" pitchFamily="34" charset="0"/>
              </a:rPr>
              <a:t>kosmetyczka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77962" y="5761625"/>
            <a:ext cx="1683626" cy="338554"/>
          </a:xfrm>
          <a:prstGeom prst="rect">
            <a:avLst/>
          </a:prstGeom>
          <a:solidFill>
            <a:srgbClr val="E2A3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fotograf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03255" y="2574686"/>
            <a:ext cx="1697787" cy="338554"/>
          </a:xfrm>
          <a:prstGeom prst="rect">
            <a:avLst/>
          </a:prstGeom>
          <a:solidFill>
            <a:srgbClr val="E2A3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dekarz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00747" y="4128916"/>
            <a:ext cx="1683261" cy="338554"/>
          </a:xfrm>
          <a:prstGeom prst="rect">
            <a:avLst/>
          </a:prstGeom>
          <a:solidFill>
            <a:srgbClr val="E2A3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murarz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03255" y="5781145"/>
            <a:ext cx="1696952" cy="276999"/>
          </a:xfrm>
          <a:prstGeom prst="rect">
            <a:avLst/>
          </a:prstGeom>
          <a:solidFill>
            <a:srgbClr val="E2A3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entury Gothic" panose="020B0502020202020204" pitchFamily="34" charset="0"/>
              </a:rPr>
              <a:t>malarz-tapeciarz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70372" y="2572091"/>
            <a:ext cx="1778190" cy="338554"/>
          </a:xfrm>
          <a:prstGeom prst="rect">
            <a:avLst/>
          </a:prstGeom>
          <a:solidFill>
            <a:srgbClr val="E2A3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stolarz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70372" y="4067360"/>
            <a:ext cx="1778191" cy="461665"/>
          </a:xfrm>
          <a:prstGeom prst="rect">
            <a:avLst/>
          </a:prstGeom>
          <a:solidFill>
            <a:srgbClr val="E2A3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entury Gothic" panose="020B0502020202020204" pitchFamily="34" charset="0"/>
              </a:rPr>
              <a:t>monter stolarki budowalnej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70372" y="5733394"/>
            <a:ext cx="1778191" cy="338554"/>
          </a:xfrm>
          <a:prstGeom prst="rect">
            <a:avLst/>
          </a:prstGeom>
          <a:solidFill>
            <a:srgbClr val="E2A3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tapicer</a:t>
            </a:r>
          </a:p>
        </p:txBody>
      </p:sp>
    </p:spTree>
    <p:extLst>
      <p:ext uri="{BB962C8B-B14F-4D97-AF65-F5344CB8AC3E}">
        <p14:creationId xmlns:p14="http://schemas.microsoft.com/office/powerpoint/2010/main" val="12447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65" y="503036"/>
            <a:ext cx="3827606" cy="6354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r="-13236"/>
          <a:stretch/>
        </p:blipFill>
        <p:spPr>
          <a:xfrm>
            <a:off x="10128251" y="4752189"/>
            <a:ext cx="1976344" cy="13938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/>
          <a:stretch/>
        </p:blipFill>
        <p:spPr>
          <a:xfrm>
            <a:off x="10128250" y="3268970"/>
            <a:ext cx="1713754" cy="1395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9120"/>
          <a:stretch/>
        </p:blipFill>
        <p:spPr>
          <a:xfrm>
            <a:off x="10128250" y="1788649"/>
            <a:ext cx="1714500" cy="14074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71" y="479338"/>
            <a:ext cx="4525681" cy="6378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r="9557"/>
          <a:stretch/>
        </p:blipFill>
        <p:spPr>
          <a:xfrm>
            <a:off x="7584991" y="4752189"/>
            <a:ext cx="1694257" cy="1393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r="19249"/>
          <a:stretch/>
        </p:blipFill>
        <p:spPr>
          <a:xfrm>
            <a:off x="7588247" y="3268970"/>
            <a:ext cx="1691001" cy="1395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r="10697"/>
          <a:stretch/>
        </p:blipFill>
        <p:spPr>
          <a:xfrm>
            <a:off x="7588249" y="1788649"/>
            <a:ext cx="1695451" cy="14074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54" y="526734"/>
            <a:ext cx="5448869" cy="6331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r="9483"/>
          <a:stretch/>
        </p:blipFill>
        <p:spPr>
          <a:xfrm>
            <a:off x="4914898" y="4752189"/>
            <a:ext cx="1686627" cy="1393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r="14872"/>
          <a:stretch/>
        </p:blipFill>
        <p:spPr>
          <a:xfrm>
            <a:off x="4914900" y="3268970"/>
            <a:ext cx="1686627" cy="1395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2" r="6504"/>
          <a:stretch/>
        </p:blipFill>
        <p:spPr>
          <a:xfrm>
            <a:off x="4914899" y="1788649"/>
            <a:ext cx="1686627" cy="14074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03" y="526734"/>
            <a:ext cx="6374742" cy="6331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4"/>
          <a:stretch/>
        </p:blipFill>
        <p:spPr>
          <a:xfrm>
            <a:off x="2245140" y="4752189"/>
            <a:ext cx="1682336" cy="13938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0"/>
          <a:stretch/>
        </p:blipFill>
        <p:spPr>
          <a:xfrm>
            <a:off x="2240810" y="3268970"/>
            <a:ext cx="1679828" cy="1395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5" r="18803"/>
          <a:stretch/>
        </p:blipFill>
        <p:spPr>
          <a:xfrm>
            <a:off x="2245139" y="1788650"/>
            <a:ext cx="1682791" cy="14074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65617" y="331190"/>
            <a:ext cx="1887608" cy="584775"/>
          </a:xfrm>
          <a:prstGeom prst="rect">
            <a:avLst/>
          </a:prstGeom>
          <a:solidFill>
            <a:srgbClr val="FFE7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Branża motoryzacyjna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93744" y="331190"/>
            <a:ext cx="1550348" cy="584775"/>
          </a:xfrm>
          <a:prstGeom prst="rect">
            <a:avLst/>
          </a:prstGeom>
          <a:solidFill>
            <a:srgbClr val="FF8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Branża mechaniczna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19867" y="331190"/>
            <a:ext cx="1887398" cy="584775"/>
          </a:xfrm>
          <a:prstGeom prst="rect">
            <a:avLst/>
          </a:prstGeom>
          <a:solidFill>
            <a:srgbClr val="FC59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Branża elektro-energetyczna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23059" y="355597"/>
            <a:ext cx="1550348" cy="584775"/>
          </a:xfrm>
          <a:prstGeom prst="rect">
            <a:avLst/>
          </a:prstGeom>
          <a:solidFill>
            <a:srgbClr val="8DDA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Branża artystyczna</a:t>
            </a:r>
          </a:p>
        </p:txBody>
      </p:sp>
      <p:grpSp>
        <p:nvGrpSpPr>
          <p:cNvPr id="52" name="Group 51"/>
          <p:cNvGrpSpPr/>
          <p:nvPr/>
        </p:nvGrpSpPr>
        <p:grpSpPr>
          <a:xfrm rot="10256293">
            <a:off x="-4016300" y="-521352"/>
            <a:ext cx="5950665" cy="3832069"/>
            <a:chOff x="2810799" y="2893978"/>
            <a:chExt cx="5950665" cy="3832069"/>
          </a:xfrm>
        </p:grpSpPr>
        <p:sp>
          <p:nvSpPr>
            <p:cNvPr id="53" name="Oval 52"/>
            <p:cNvSpPr/>
            <p:nvPr/>
          </p:nvSpPr>
          <p:spPr>
            <a:xfrm>
              <a:off x="4996341" y="3344151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Oval 53"/>
            <p:cNvSpPr/>
            <p:nvPr/>
          </p:nvSpPr>
          <p:spPr>
            <a:xfrm>
              <a:off x="3647600" y="5167461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Oval 54"/>
            <p:cNvSpPr/>
            <p:nvPr/>
          </p:nvSpPr>
          <p:spPr>
            <a:xfrm>
              <a:off x="3901301" y="3249680"/>
              <a:ext cx="468084" cy="468084"/>
            </a:xfrm>
            <a:prstGeom prst="ellipse">
              <a:avLst/>
            </a:prstGeom>
            <a:solidFill>
              <a:srgbClr val="E0FD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Oval 55"/>
            <p:cNvSpPr/>
            <p:nvPr/>
          </p:nvSpPr>
          <p:spPr>
            <a:xfrm>
              <a:off x="2810799" y="4154126"/>
              <a:ext cx="1558586" cy="1558586"/>
            </a:xfrm>
            <a:prstGeom prst="ellipse">
              <a:avLst/>
            </a:prstGeom>
            <a:solidFill>
              <a:srgbClr val="31C6F6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Oval 56"/>
            <p:cNvSpPr/>
            <p:nvPr/>
          </p:nvSpPr>
          <p:spPr>
            <a:xfrm>
              <a:off x="4782394" y="3179057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Oval 57"/>
            <p:cNvSpPr/>
            <p:nvPr/>
          </p:nvSpPr>
          <p:spPr>
            <a:xfrm>
              <a:off x="3937678" y="3688469"/>
              <a:ext cx="1361211" cy="1361211"/>
            </a:xfrm>
            <a:prstGeom prst="ellipse">
              <a:avLst/>
            </a:prstGeom>
            <a:solidFill>
              <a:srgbClr val="D899F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Oval 58"/>
            <p:cNvSpPr/>
            <p:nvPr/>
          </p:nvSpPr>
          <p:spPr>
            <a:xfrm>
              <a:off x="4369385" y="4674046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Oval 59"/>
            <p:cNvSpPr/>
            <p:nvPr/>
          </p:nvSpPr>
          <p:spPr>
            <a:xfrm>
              <a:off x="5455104" y="4933419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Oval 60"/>
            <p:cNvSpPr/>
            <p:nvPr/>
          </p:nvSpPr>
          <p:spPr>
            <a:xfrm>
              <a:off x="5739290" y="4213840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Oval 61"/>
            <p:cNvSpPr/>
            <p:nvPr/>
          </p:nvSpPr>
          <p:spPr>
            <a:xfrm>
              <a:off x="7678907" y="3384706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Oval 62"/>
            <p:cNvSpPr/>
            <p:nvPr/>
          </p:nvSpPr>
          <p:spPr>
            <a:xfrm>
              <a:off x="7002632" y="3121799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Oval 63"/>
            <p:cNvSpPr/>
            <p:nvPr/>
          </p:nvSpPr>
          <p:spPr>
            <a:xfrm>
              <a:off x="6431530" y="380833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Oval 64"/>
            <p:cNvSpPr/>
            <p:nvPr/>
          </p:nvSpPr>
          <p:spPr>
            <a:xfrm>
              <a:off x="3239078" y="5167461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6946710" y="2893978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4469583" y="3707588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402944" y="4839643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2245139" y="2700720"/>
            <a:ext cx="1682791" cy="430887"/>
          </a:xfrm>
          <a:prstGeom prst="rect">
            <a:avLst/>
          </a:prstGeom>
          <a:solidFill>
            <a:srgbClr val="F0B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latin typeface="Century Gothic" panose="020B0502020202020204" pitchFamily="34" charset="0"/>
              </a:rPr>
              <a:t>mechanik pojazdów samochodowych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36931" y="4237981"/>
            <a:ext cx="1683707" cy="338554"/>
          </a:xfrm>
          <a:prstGeom prst="rect">
            <a:avLst/>
          </a:prstGeom>
          <a:solidFill>
            <a:srgbClr val="F0B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lakiernik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40810" y="5631456"/>
            <a:ext cx="1682712" cy="461665"/>
          </a:xfrm>
          <a:prstGeom prst="rect">
            <a:avLst/>
          </a:prstGeom>
          <a:solidFill>
            <a:srgbClr val="F0B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entury Gothic" panose="020B0502020202020204" pitchFamily="34" charset="0"/>
              </a:rPr>
              <a:t>blacharz samochodowy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10943" y="5722579"/>
            <a:ext cx="1690581" cy="338554"/>
          </a:xfrm>
          <a:prstGeom prst="rect">
            <a:avLst/>
          </a:prstGeom>
          <a:solidFill>
            <a:srgbClr val="F0B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kowal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16336" y="2696177"/>
            <a:ext cx="1685190" cy="338554"/>
          </a:xfrm>
          <a:prstGeom prst="rect">
            <a:avLst/>
          </a:prstGeom>
          <a:solidFill>
            <a:srgbClr val="F0B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ślusarz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14899" y="4144080"/>
            <a:ext cx="1686628" cy="461665"/>
          </a:xfrm>
          <a:prstGeom prst="rect">
            <a:avLst/>
          </a:prstGeom>
          <a:solidFill>
            <a:srgbClr val="F0B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entury Gothic" panose="020B0502020202020204" pitchFamily="34" charset="0"/>
              </a:rPr>
              <a:t>operator obrabiarek skrawających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84991" y="5729361"/>
            <a:ext cx="1694257" cy="307777"/>
          </a:xfrm>
          <a:prstGeom prst="rect">
            <a:avLst/>
          </a:prstGeom>
          <a:solidFill>
            <a:srgbClr val="F0B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Century Gothic" panose="020B0502020202020204" pitchFamily="34" charset="0"/>
              </a:rPr>
              <a:t>elektromechanik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88248" y="2696177"/>
            <a:ext cx="1695451" cy="338554"/>
          </a:xfrm>
          <a:prstGeom prst="rect">
            <a:avLst/>
          </a:prstGeom>
          <a:solidFill>
            <a:srgbClr val="F0B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elektryk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88247" y="4144080"/>
            <a:ext cx="1691002" cy="338554"/>
          </a:xfrm>
          <a:prstGeom prst="rect">
            <a:avLst/>
          </a:prstGeom>
          <a:solidFill>
            <a:srgbClr val="F0B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elektronik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128251" y="5712871"/>
            <a:ext cx="1713754" cy="338554"/>
          </a:xfrm>
          <a:prstGeom prst="rect">
            <a:avLst/>
          </a:prstGeom>
          <a:solidFill>
            <a:srgbClr val="F0B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pozłotnik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129506" y="2696177"/>
            <a:ext cx="1712498" cy="338554"/>
          </a:xfrm>
          <a:prstGeom prst="rect">
            <a:avLst/>
          </a:prstGeom>
          <a:solidFill>
            <a:srgbClr val="F0B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złotnik-jubiler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130746" y="4144080"/>
            <a:ext cx="1711258" cy="338554"/>
          </a:xfrm>
          <a:prstGeom prst="rect">
            <a:avLst/>
          </a:prstGeom>
          <a:solidFill>
            <a:srgbClr val="F0B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witrażownik</a:t>
            </a:r>
          </a:p>
        </p:txBody>
      </p:sp>
    </p:spTree>
    <p:extLst>
      <p:ext uri="{BB962C8B-B14F-4D97-AF65-F5344CB8AC3E}">
        <p14:creationId xmlns:p14="http://schemas.microsoft.com/office/powerpoint/2010/main" val="10863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  <a:alpha val="2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4131" y="41265"/>
            <a:ext cx="9391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latin typeface="Century Gothic" panose="020B0502020202020204" pitchFamily="34" charset="0"/>
              </a:rPr>
              <a:t>Rozwój kariery zawodowej w rzemiośle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36861" y="1171256"/>
            <a:ext cx="1993900" cy="4089086"/>
            <a:chOff x="2348698" y="1627580"/>
            <a:chExt cx="1993900" cy="4089086"/>
          </a:xfrm>
        </p:grpSpPr>
        <p:sp>
          <p:nvSpPr>
            <p:cNvPr id="7" name="Cube 6"/>
            <p:cNvSpPr/>
            <p:nvPr/>
          </p:nvSpPr>
          <p:spPr>
            <a:xfrm>
              <a:off x="2348698" y="2082646"/>
              <a:ext cx="1993900" cy="3634020"/>
            </a:xfrm>
            <a:prstGeom prst="cube">
              <a:avLst/>
            </a:prstGeom>
            <a:solidFill>
              <a:srgbClr val="FE3E5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73778" y="1627580"/>
              <a:ext cx="5437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5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66961" y="2705116"/>
            <a:ext cx="1993900" cy="3045763"/>
            <a:chOff x="1878798" y="3161440"/>
            <a:chExt cx="1993900" cy="3045763"/>
          </a:xfrm>
        </p:grpSpPr>
        <p:sp>
          <p:nvSpPr>
            <p:cNvPr id="6" name="Cube 5"/>
            <p:cNvSpPr/>
            <p:nvPr/>
          </p:nvSpPr>
          <p:spPr>
            <a:xfrm>
              <a:off x="1878798" y="3626137"/>
              <a:ext cx="1993900" cy="2581066"/>
            </a:xfrm>
            <a:prstGeom prst="cube">
              <a:avLst/>
            </a:prstGeom>
            <a:solidFill>
              <a:srgbClr val="FFCE2B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03878" y="3161440"/>
              <a:ext cx="5437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5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97061" y="4165843"/>
            <a:ext cx="1967182" cy="2049733"/>
            <a:chOff x="1408898" y="4622167"/>
            <a:chExt cx="1967182" cy="2049733"/>
          </a:xfrm>
        </p:grpSpPr>
        <p:sp>
          <p:nvSpPr>
            <p:cNvPr id="4" name="Cube 3"/>
            <p:cNvSpPr/>
            <p:nvPr/>
          </p:nvSpPr>
          <p:spPr>
            <a:xfrm>
              <a:off x="1408898" y="5104565"/>
              <a:ext cx="1967182" cy="1567335"/>
            </a:xfrm>
            <a:prstGeom prst="cube">
              <a:avLst>
                <a:gd name="adj" fmla="val 28557"/>
              </a:avLst>
            </a:prstGeom>
            <a:solidFill>
              <a:srgbClr val="31C6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22222" y="4622167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5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</a:p>
          </p:txBody>
        </p:sp>
      </p:grpSp>
      <p:cxnSp>
        <p:nvCxnSpPr>
          <p:cNvPr id="15" name="Elbow Connector 14"/>
          <p:cNvCxnSpPr>
            <a:stCxn id="7" idx="5"/>
          </p:cNvCxnSpPr>
          <p:nvPr/>
        </p:nvCxnSpPr>
        <p:spPr>
          <a:xfrm flipV="1">
            <a:off x="4330761" y="1626322"/>
            <a:ext cx="3136375" cy="1567773"/>
          </a:xfrm>
          <a:prstGeom prst="bentConnector3">
            <a:avLst/>
          </a:prstGeom>
          <a:ln w="57150">
            <a:solidFill>
              <a:srgbClr val="FE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5"/>
          </p:cNvCxnSpPr>
          <p:nvPr/>
        </p:nvCxnSpPr>
        <p:spPr>
          <a:xfrm flipV="1">
            <a:off x="3860861" y="2731595"/>
            <a:ext cx="5639792" cy="1479514"/>
          </a:xfrm>
          <a:prstGeom prst="bentConnector3">
            <a:avLst/>
          </a:prstGeom>
          <a:ln w="57150">
            <a:solidFill>
              <a:srgbClr val="FFC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" idx="5"/>
          </p:cNvCxnSpPr>
          <p:nvPr/>
        </p:nvCxnSpPr>
        <p:spPr>
          <a:xfrm flipV="1">
            <a:off x="3364243" y="4330878"/>
            <a:ext cx="8210869" cy="877239"/>
          </a:xfrm>
          <a:prstGeom prst="bentConnector3">
            <a:avLst/>
          </a:prstGeom>
          <a:ln w="57150">
            <a:solidFill>
              <a:srgbClr val="31C6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hevron 26"/>
          <p:cNvSpPr/>
          <p:nvPr/>
        </p:nvSpPr>
        <p:spPr>
          <a:xfrm rot="16200000">
            <a:off x="3063582" y="498442"/>
            <a:ext cx="716560" cy="996951"/>
          </a:xfrm>
          <a:prstGeom prst="chevron">
            <a:avLst/>
          </a:prstGeom>
          <a:solidFill>
            <a:srgbClr val="FFC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2871" y="1059734"/>
            <a:ext cx="14157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>
                <a:latin typeface="Century Gothic" panose="020B0502020202020204" pitchFamily="34" charset="0"/>
              </a:rPr>
              <a:t>MISTRZ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75565" y="2135371"/>
            <a:ext cx="22333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>
                <a:latin typeface="Century Gothic" panose="020B0502020202020204" pitchFamily="34" charset="0"/>
              </a:rPr>
              <a:t>CZELADNIK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92217" y="3823046"/>
            <a:ext cx="2956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>
                <a:latin typeface="Century Gothic" panose="020B0502020202020204" pitchFamily="34" charset="0"/>
              </a:rPr>
              <a:t>MŁODOCIANY </a:t>
            </a:r>
          </a:p>
          <a:p>
            <a:pPr algn="ctr"/>
            <a:r>
              <a:rPr lang="pl-PL" sz="3000" b="1" dirty="0">
                <a:latin typeface="Century Gothic" panose="020B0502020202020204" pitchFamily="34" charset="0"/>
              </a:rPr>
              <a:t>PRACOWNIK</a:t>
            </a:r>
          </a:p>
        </p:txBody>
      </p:sp>
      <p:sp>
        <p:nvSpPr>
          <p:cNvPr id="28" name="Oval 27"/>
          <p:cNvSpPr/>
          <p:nvPr/>
        </p:nvSpPr>
        <p:spPr>
          <a:xfrm>
            <a:off x="3565143" y="2095060"/>
            <a:ext cx="455065" cy="113330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2" name="Straight Arrow Connector 31"/>
          <p:cNvCxnSpPr>
            <a:stCxn id="28" idx="2"/>
            <a:endCxn id="35" idx="3"/>
          </p:cNvCxnSpPr>
          <p:nvPr/>
        </p:nvCxnSpPr>
        <p:spPr>
          <a:xfrm flipH="1" flipV="1">
            <a:off x="1418119" y="2661711"/>
            <a:ext cx="214702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497" y="2369323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3 lata </a:t>
            </a:r>
          </a:p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stażu pracy</a:t>
            </a:r>
          </a:p>
        </p:txBody>
      </p:sp>
      <p:grpSp>
        <p:nvGrpSpPr>
          <p:cNvPr id="34" name="Group 33"/>
          <p:cNvGrpSpPr/>
          <p:nvPr/>
        </p:nvGrpSpPr>
        <p:grpSpPr>
          <a:xfrm rot="16503450">
            <a:off x="9348766" y="-1648508"/>
            <a:ext cx="5950665" cy="3832069"/>
            <a:chOff x="2810799" y="2893978"/>
            <a:chExt cx="5950665" cy="3832069"/>
          </a:xfrm>
        </p:grpSpPr>
        <p:sp>
          <p:nvSpPr>
            <p:cNvPr id="36" name="Oval 35"/>
            <p:cNvSpPr/>
            <p:nvPr/>
          </p:nvSpPr>
          <p:spPr>
            <a:xfrm>
              <a:off x="4996341" y="3344151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Oval 36"/>
            <p:cNvSpPr/>
            <p:nvPr/>
          </p:nvSpPr>
          <p:spPr>
            <a:xfrm>
              <a:off x="3647600" y="5167461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Oval 37"/>
            <p:cNvSpPr/>
            <p:nvPr/>
          </p:nvSpPr>
          <p:spPr>
            <a:xfrm>
              <a:off x="3901301" y="3249680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Oval 38"/>
            <p:cNvSpPr/>
            <p:nvPr/>
          </p:nvSpPr>
          <p:spPr>
            <a:xfrm>
              <a:off x="2810799" y="4154126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Oval 39"/>
            <p:cNvSpPr/>
            <p:nvPr/>
          </p:nvSpPr>
          <p:spPr>
            <a:xfrm>
              <a:off x="4782394" y="3179057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Oval 40"/>
            <p:cNvSpPr/>
            <p:nvPr/>
          </p:nvSpPr>
          <p:spPr>
            <a:xfrm>
              <a:off x="3937678" y="3688469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Oval 41"/>
            <p:cNvSpPr/>
            <p:nvPr/>
          </p:nvSpPr>
          <p:spPr>
            <a:xfrm>
              <a:off x="4369385" y="4674046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Oval 42"/>
            <p:cNvSpPr/>
            <p:nvPr/>
          </p:nvSpPr>
          <p:spPr>
            <a:xfrm>
              <a:off x="5455104" y="4933419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Oval 43"/>
            <p:cNvSpPr/>
            <p:nvPr/>
          </p:nvSpPr>
          <p:spPr>
            <a:xfrm>
              <a:off x="5739290" y="4213840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Oval 44"/>
            <p:cNvSpPr/>
            <p:nvPr/>
          </p:nvSpPr>
          <p:spPr>
            <a:xfrm>
              <a:off x="7678907" y="3384706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Oval 45"/>
            <p:cNvSpPr/>
            <p:nvPr/>
          </p:nvSpPr>
          <p:spPr>
            <a:xfrm>
              <a:off x="7002632" y="3121799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Oval 46"/>
            <p:cNvSpPr/>
            <p:nvPr/>
          </p:nvSpPr>
          <p:spPr>
            <a:xfrm>
              <a:off x="6431530" y="380833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val 47"/>
            <p:cNvSpPr/>
            <p:nvPr/>
          </p:nvSpPr>
          <p:spPr>
            <a:xfrm>
              <a:off x="3239078" y="5167461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>
              <a:off x="6946710" y="2893978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469583" y="3707588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402944" y="4839643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rostokąt 2"/>
          <p:cNvSpPr/>
          <p:nvPr/>
        </p:nvSpPr>
        <p:spPr>
          <a:xfrm>
            <a:off x="15233" y="84639"/>
            <a:ext cx="2514600" cy="444190"/>
          </a:xfrm>
          <a:prstGeom prst="rect">
            <a:avLst/>
          </a:prstGeom>
          <a:solidFill>
            <a:srgbClr val="31C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ze strzałką 15"/>
          <p:cNvCxnSpPr/>
          <p:nvPr/>
        </p:nvCxnSpPr>
        <p:spPr>
          <a:xfrm flipH="1">
            <a:off x="3790106" y="2192446"/>
            <a:ext cx="9675" cy="93853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2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 animBg="1"/>
      <p:bldP spid="26" grpId="0"/>
      <p:bldP spid="29" grpId="0"/>
      <p:bldP spid="30" grpId="0"/>
      <p:bldP spid="28" grpId="0" animBg="1"/>
      <p:bldP spid="35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zxEOcDkf5YKbc20M86imQ&quot;,&quot;gi&quot;:&quot;FGqgo8LJlWW1vXT3-lNxyg&quot;,&quot;ti&quot;:&quot;ui_elements&quot;,&quot;vs&quot;:{&quot;f&quot;:[161],&quot;i&quot;:{&quot;d&quot;:&quot;XzxEOcDkf5YKbc20M86imQ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he5nDC4eMAuU7yR2U0wDw&quot;,&quot;gi&quot;:&quot;FGqgo8LJlWW1vXT3-lNxyg&quot;,&quot;ti&quot;:&quot;ui_elements&quot;,&quot;vs&quot;:{&quot;f&quot;:[1894],&quot;i&quot;:{&quot;d&quot;:&quot;Ehe5nDC4eMAuU7yR2U0wD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2MNsYyq6zdyA4wd_VKVoQ&quot;,&quot;gi&quot;:&quot;FGqgo8LJlWW1vXT3-lNxyg&quot;,&quot;ti&quot;:&quot;ui_elements&quot;,&quot;vs&quot;:{&quot;f&quot;:[1954],&quot;i&quot;:{&quot;d&quot;:&quot;p2MNsYyq6zdyA4wd_VKVo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sWTj2b5ORWTjxf8Qta7kw&quot;,&quot;gi&quot;:&quot;FGqgo8LJlWW1vXT3-lNxyg&quot;,&quot;ti&quot;:&quot;ui_elements&quot;,&quot;vs&quot;:{&quot;f&quot;:[2707],&quot;i&quot;:{&quot;d&quot;:&quot;wsWTj2b5ORWTjxf8Qta7k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Nl-cnXVEQrh4T7dDzJ-1w&quot;,&quot;gi&quot;:&quot;FGqgo8LJlWW1vXT3-lNxyg&quot;,&quot;ti&quot;:&quot;ui_elements&quot;,&quot;vs&quot;:{&quot;f&quot;:[2399],&quot;i&quot;:{&quot;d&quot;:&quot;uNl-cnXVEQrh4T7dDzJ-1w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rMEOAuS1kU41bX5S3q7ZQ&quot;,&quot;gi&quot;:&quot;FGqgo8LJlWW1vXT3-lNxyg&quot;,&quot;ti&quot;:&quot;ui_elements&quot;,&quot;vs&quot;:{&quot;f&quot;:[1249],&quot;i&quot;:{&quot;d&quot;:&quot;wrMEOAuS1kU41bX5S3q7ZQ&quot;,&quot;p&quot;:true}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517</Words>
  <Application>Microsoft Office PowerPoint</Application>
  <PresentationFormat>Panoramiczny</PresentationFormat>
  <Paragraphs>134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Nauka zawodu w rzemiośle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 WYRUSZYĆ  W ZAWODOWĄ PODRÓŻ?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zawodu w rzemiośle</dc:title>
  <dc:creator>Aniusiahoho</dc:creator>
  <cp:lastModifiedBy>Iwona Derda</cp:lastModifiedBy>
  <cp:revision>162</cp:revision>
  <dcterms:created xsi:type="dcterms:W3CDTF">2021-11-23T16:51:59Z</dcterms:created>
  <dcterms:modified xsi:type="dcterms:W3CDTF">2022-07-25T07:52:57Z</dcterms:modified>
</cp:coreProperties>
</file>